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y="5143500" cx="9144000"/>
  <p:notesSz cx="6858000" cy="9144000"/>
  <p:embeddedFontLst>
    <p:embeddedFont>
      <p:font typeface="Raleway"/>
      <p:regular r:id="rId52"/>
      <p:bold r:id="rId53"/>
      <p:italic r:id="rId54"/>
      <p:boldItalic r:id="rId55"/>
    </p:embeddedFont>
    <p:embeddedFont>
      <p:font typeface="Poppins"/>
      <p:regular r:id="rId56"/>
      <p:bold r:id="rId57"/>
      <p:italic r:id="rId58"/>
      <p:boldItalic r:id="rId59"/>
    </p:embeddedFont>
    <p:embeddedFont>
      <p:font typeface="Poppins Black"/>
      <p:bold r:id="rId60"/>
      <p:boldItalic r:id="rId61"/>
    </p:embeddedFont>
    <p:embeddedFont>
      <p:font typeface="Archivo Black"/>
      <p:regular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C6E03E-1168-4928-85A0-9D713A75E63F}">
  <a:tblStyle styleId="{EBC6E03E-1168-4928-85A0-9D713A75E6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ArchivoBlack-regular.fntdata"/><Relationship Id="rId61" Type="http://schemas.openxmlformats.org/officeDocument/2006/relationships/font" Target="fonts/PoppinsBlack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PoppinsBlack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4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3.xml"/><Relationship Id="rId54" Type="http://schemas.openxmlformats.org/officeDocument/2006/relationships/font" Target="fonts/Raleway-italic.fntdata"/><Relationship Id="rId13" Type="http://schemas.openxmlformats.org/officeDocument/2006/relationships/slide" Target="slides/slide6.xml"/><Relationship Id="rId57" Type="http://schemas.openxmlformats.org/officeDocument/2006/relationships/font" Target="fonts/Poppins-bold.fntdata"/><Relationship Id="rId12" Type="http://schemas.openxmlformats.org/officeDocument/2006/relationships/slide" Target="slides/slide5.xml"/><Relationship Id="rId56" Type="http://schemas.openxmlformats.org/officeDocument/2006/relationships/font" Target="fonts/Poppins-regular.fntdata"/><Relationship Id="rId15" Type="http://schemas.openxmlformats.org/officeDocument/2006/relationships/slide" Target="slides/slide8.xml"/><Relationship Id="rId59" Type="http://schemas.openxmlformats.org/officeDocument/2006/relationships/font" Target="fonts/Poppins-boldItalic.fntdata"/><Relationship Id="rId14" Type="http://schemas.openxmlformats.org/officeDocument/2006/relationships/slide" Target="slides/slide7.xml"/><Relationship Id="rId58" Type="http://schemas.openxmlformats.org/officeDocument/2006/relationships/font" Target="fonts/Poppins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87f4900f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87f4900f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87fc2de4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87fc2de4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881fbd460c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881fbd460c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8824e0fda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8824e0fda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8824e0fdac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8824e0fdac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3c582b175_0_17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3c582b175_0_17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73c582b175_0_17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73c582b175_0_17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73c582b175_0_17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73c582b175_0_17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73c582b175_0_17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73c582b175_0_17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73c582b175_0_17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73c582b175_0_17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73c582b175_0_17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73c582b175_0_17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73c582b17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73c582b17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881fbd460c_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881fbd460c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881fbd460c_5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881fbd460c_5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881fbd460c_5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881fbd460c_5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73c582b175_0_17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73c582b175_0_17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7fdd168bf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7fdd168bf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8824e0fdac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8824e0fdac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8849a8d7a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8849a8d7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8849a8d7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8849a8d7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849a8d7a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8849a8d7a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80b012dce9_9_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g80b012dce9_9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881f7e7b3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881f7e7b3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80b012dce9_9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5" name="Google Shape;1395;g80b012dce9_9_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g80b012dce9_9_1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80b012dce9_9_1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g80b012dce9_9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80b012dce9_9_1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g80b012dce9_9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80b012dce9_9_1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g80b012dce9_9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80b012dce9_9_1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g80b012dce9_9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80b012dce9_9_1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g80b012dce9_9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80b012dce9_9_1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g80b012dce9_9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80b012dce9_9_2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g80b012dce9_9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80b012dce9_9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8" name="Google Shape;1498;g80b012dce9_9_2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g80b012dce9_9_2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80b012dce9_9_2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g80b012dce9_9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881f7e7b3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881f7e7b3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80b012dce9_9_2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g80b012dce9_9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73c582b175_0_17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73c582b175_0_17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73c582b175_0_17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73c582b175_0_17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881f7e7b3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881f7e7b3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3c582b175_0_18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3c582b175_0_18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881f7e7b3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881f7e7b3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73c582b175_0_17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73c582b175_0_17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3593d5f1e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3593d5f1e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824e0fdac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824e0fdac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5312533" y="-539382"/>
            <a:ext cx="4179783" cy="3079988"/>
            <a:chOff x="255400" y="238125"/>
            <a:chExt cx="7108475" cy="5238075"/>
          </a:xfrm>
        </p:grpSpPr>
        <p:sp>
          <p:nvSpPr>
            <p:cNvPr id="10" name="Google Shape;10;p2"/>
            <p:cNvSpPr/>
            <p:nvPr/>
          </p:nvSpPr>
          <p:spPr>
            <a:xfrm>
              <a:off x="923875" y="877950"/>
              <a:ext cx="688175" cy="672775"/>
            </a:xfrm>
            <a:custGeom>
              <a:rect b="b" l="l" r="r" t="t"/>
              <a:pathLst>
                <a:path extrusionOk="0" h="26911" w="27527">
                  <a:moveTo>
                    <a:pt x="422" y="178"/>
                  </a:moveTo>
                  <a:lnTo>
                    <a:pt x="24283" y="460"/>
                  </a:lnTo>
                  <a:lnTo>
                    <a:pt x="27304" y="26454"/>
                  </a:lnTo>
                  <a:lnTo>
                    <a:pt x="422" y="178"/>
                  </a:lnTo>
                  <a:close/>
                  <a:moveTo>
                    <a:pt x="1" y="0"/>
                  </a:moveTo>
                  <a:lnTo>
                    <a:pt x="153" y="148"/>
                  </a:lnTo>
                  <a:lnTo>
                    <a:pt x="27527" y="26910"/>
                  </a:lnTo>
                  <a:lnTo>
                    <a:pt x="27500" y="26671"/>
                  </a:lnTo>
                  <a:lnTo>
                    <a:pt x="24434" y="291"/>
                  </a:lnTo>
                  <a:lnTo>
                    <a:pt x="24358" y="2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923700" y="871800"/>
              <a:ext cx="688050" cy="1241650"/>
            </a:xfrm>
            <a:custGeom>
              <a:rect b="b" l="l" r="r" t="t"/>
              <a:pathLst>
                <a:path extrusionOk="0" h="49666" w="27522">
                  <a:moveTo>
                    <a:pt x="439" y="668"/>
                  </a:moveTo>
                  <a:lnTo>
                    <a:pt x="27324" y="26950"/>
                  </a:lnTo>
                  <a:lnTo>
                    <a:pt x="19097" y="49185"/>
                  </a:lnTo>
                  <a:lnTo>
                    <a:pt x="439" y="668"/>
                  </a:lnTo>
                  <a:close/>
                  <a:moveTo>
                    <a:pt x="0" y="1"/>
                  </a:moveTo>
                  <a:lnTo>
                    <a:pt x="19100" y="49665"/>
                  </a:lnTo>
                  <a:lnTo>
                    <a:pt x="27522" y="26905"/>
                  </a:lnTo>
                  <a:lnTo>
                    <a:pt x="27483" y="268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189000" y="238125"/>
              <a:ext cx="717175" cy="365475"/>
            </a:xfrm>
            <a:custGeom>
              <a:rect b="b" l="l" r="r" t="t"/>
              <a:pathLst>
                <a:path extrusionOk="0" h="14619" w="28687">
                  <a:moveTo>
                    <a:pt x="28398" y="170"/>
                  </a:moveTo>
                  <a:lnTo>
                    <a:pt x="20461" y="14370"/>
                  </a:lnTo>
                  <a:lnTo>
                    <a:pt x="533" y="170"/>
                  </a:lnTo>
                  <a:close/>
                  <a:moveTo>
                    <a:pt x="1" y="0"/>
                  </a:moveTo>
                  <a:lnTo>
                    <a:pt x="216" y="154"/>
                  </a:lnTo>
                  <a:lnTo>
                    <a:pt x="20516" y="14619"/>
                  </a:lnTo>
                  <a:lnTo>
                    <a:pt x="28687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956275" y="238125"/>
              <a:ext cx="750275" cy="501425"/>
            </a:xfrm>
            <a:custGeom>
              <a:rect b="b" l="l" r="r" t="t"/>
              <a:pathLst>
                <a:path extrusionOk="0" h="20057" w="30011">
                  <a:moveTo>
                    <a:pt x="9548" y="170"/>
                  </a:moveTo>
                  <a:lnTo>
                    <a:pt x="29586" y="14449"/>
                  </a:lnTo>
                  <a:lnTo>
                    <a:pt x="258" y="19835"/>
                  </a:lnTo>
                  <a:lnTo>
                    <a:pt x="7181" y="170"/>
                  </a:lnTo>
                  <a:close/>
                  <a:moveTo>
                    <a:pt x="7059" y="0"/>
                  </a:moveTo>
                  <a:lnTo>
                    <a:pt x="7039" y="57"/>
                  </a:lnTo>
                  <a:lnTo>
                    <a:pt x="0" y="20056"/>
                  </a:lnTo>
                  <a:lnTo>
                    <a:pt x="0" y="20056"/>
                  </a:lnTo>
                  <a:lnTo>
                    <a:pt x="145" y="20029"/>
                  </a:lnTo>
                  <a:lnTo>
                    <a:pt x="30011" y="14542"/>
                  </a:lnTo>
                  <a:lnTo>
                    <a:pt x="29848" y="14426"/>
                  </a:lnTo>
                  <a:lnTo>
                    <a:pt x="960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947325" y="528675"/>
              <a:ext cx="650075" cy="720600"/>
            </a:xfrm>
            <a:custGeom>
              <a:rect b="b" l="l" r="r" t="t"/>
              <a:pathLst>
                <a:path extrusionOk="0" h="28824" w="26003">
                  <a:moveTo>
                    <a:pt x="25678" y="253"/>
                  </a:moveTo>
                  <a:lnTo>
                    <a:pt x="10974" y="28445"/>
                  </a:lnTo>
                  <a:lnTo>
                    <a:pt x="246" y="6397"/>
                  </a:lnTo>
                  <a:lnTo>
                    <a:pt x="25678" y="253"/>
                  </a:lnTo>
                  <a:close/>
                  <a:moveTo>
                    <a:pt x="26002" y="0"/>
                  </a:moveTo>
                  <a:lnTo>
                    <a:pt x="25820" y="45"/>
                  </a:lnTo>
                  <a:lnTo>
                    <a:pt x="1" y="6281"/>
                  </a:lnTo>
                  <a:lnTo>
                    <a:pt x="47" y="6378"/>
                  </a:lnTo>
                  <a:lnTo>
                    <a:pt x="10969" y="28824"/>
                  </a:lnTo>
                  <a:lnTo>
                    <a:pt x="11046" y="28673"/>
                  </a:lnTo>
                  <a:lnTo>
                    <a:pt x="2600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30525" y="682900"/>
              <a:ext cx="423875" cy="870725"/>
            </a:xfrm>
            <a:custGeom>
              <a:rect b="b" l="l" r="r" t="t"/>
              <a:pathLst>
                <a:path extrusionOk="0" h="34829" w="16955">
                  <a:moveTo>
                    <a:pt x="16635" y="341"/>
                  </a:moveTo>
                  <a:lnTo>
                    <a:pt x="3196" y="34138"/>
                  </a:lnTo>
                  <a:lnTo>
                    <a:pt x="183" y="8229"/>
                  </a:lnTo>
                  <a:lnTo>
                    <a:pt x="16635" y="341"/>
                  </a:lnTo>
                  <a:close/>
                  <a:moveTo>
                    <a:pt x="16954" y="1"/>
                  </a:moveTo>
                  <a:lnTo>
                    <a:pt x="0" y="8126"/>
                  </a:lnTo>
                  <a:lnTo>
                    <a:pt x="8" y="8186"/>
                  </a:lnTo>
                  <a:lnTo>
                    <a:pt x="3104" y="34828"/>
                  </a:lnTo>
                  <a:lnTo>
                    <a:pt x="16954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605250" y="681900"/>
              <a:ext cx="619200" cy="867425"/>
            </a:xfrm>
            <a:custGeom>
              <a:rect b="b" l="l" r="r" t="t"/>
              <a:pathLst>
                <a:path extrusionOk="0" h="34697" w="24768">
                  <a:moveTo>
                    <a:pt x="13815" y="420"/>
                  </a:moveTo>
                  <a:lnTo>
                    <a:pt x="24540" y="22467"/>
                  </a:lnTo>
                  <a:lnTo>
                    <a:pt x="321" y="34350"/>
                  </a:lnTo>
                  <a:lnTo>
                    <a:pt x="13815" y="420"/>
                  </a:lnTo>
                  <a:close/>
                  <a:moveTo>
                    <a:pt x="13798" y="0"/>
                  </a:moveTo>
                  <a:lnTo>
                    <a:pt x="1" y="34696"/>
                  </a:lnTo>
                  <a:lnTo>
                    <a:pt x="1" y="34696"/>
                  </a:lnTo>
                  <a:lnTo>
                    <a:pt x="198" y="34600"/>
                  </a:lnTo>
                  <a:lnTo>
                    <a:pt x="24768" y="22544"/>
                  </a:lnTo>
                  <a:lnTo>
                    <a:pt x="24730" y="22469"/>
                  </a:lnTo>
                  <a:lnTo>
                    <a:pt x="1379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1425" y="2864050"/>
              <a:ext cx="550075" cy="1007150"/>
            </a:xfrm>
            <a:custGeom>
              <a:rect b="b" l="l" r="r" t="t"/>
              <a:pathLst>
                <a:path extrusionOk="0" h="40286" w="22003">
                  <a:moveTo>
                    <a:pt x="7712" y="454"/>
                  </a:moveTo>
                  <a:lnTo>
                    <a:pt x="21574" y="39585"/>
                  </a:lnTo>
                  <a:lnTo>
                    <a:pt x="203" y="16970"/>
                  </a:lnTo>
                  <a:lnTo>
                    <a:pt x="7712" y="454"/>
                  </a:lnTo>
                  <a:close/>
                  <a:moveTo>
                    <a:pt x="7731" y="1"/>
                  </a:moveTo>
                  <a:lnTo>
                    <a:pt x="1" y="17005"/>
                  </a:lnTo>
                  <a:lnTo>
                    <a:pt x="40" y="17045"/>
                  </a:lnTo>
                  <a:lnTo>
                    <a:pt x="22002" y="40285"/>
                  </a:lnTo>
                  <a:lnTo>
                    <a:pt x="7731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57225" y="3284700"/>
              <a:ext cx="563925" cy="579950"/>
            </a:xfrm>
            <a:custGeom>
              <a:rect b="b" l="l" r="r" t="t"/>
              <a:pathLst>
                <a:path extrusionOk="0" h="23198" w="22557">
                  <a:moveTo>
                    <a:pt x="704" y="322"/>
                  </a:moveTo>
                  <a:lnTo>
                    <a:pt x="22157" y="23021"/>
                  </a:lnTo>
                  <a:lnTo>
                    <a:pt x="171" y="22701"/>
                  </a:lnTo>
                  <a:lnTo>
                    <a:pt x="171" y="1851"/>
                  </a:lnTo>
                  <a:lnTo>
                    <a:pt x="704" y="322"/>
                  </a:lnTo>
                  <a:close/>
                  <a:moveTo>
                    <a:pt x="635" y="1"/>
                  </a:moveTo>
                  <a:lnTo>
                    <a:pt x="1" y="1838"/>
                  </a:lnTo>
                  <a:lnTo>
                    <a:pt x="1" y="22869"/>
                  </a:lnTo>
                  <a:lnTo>
                    <a:pt x="84" y="22870"/>
                  </a:lnTo>
                  <a:lnTo>
                    <a:pt x="22557" y="23197"/>
                  </a:lnTo>
                  <a:lnTo>
                    <a:pt x="22557" y="23197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6025" y="730375"/>
              <a:ext cx="385775" cy="588100"/>
            </a:xfrm>
            <a:custGeom>
              <a:rect b="b" l="l" r="r" t="t"/>
              <a:pathLst>
                <a:path extrusionOk="0" h="23524" w="15431">
                  <a:moveTo>
                    <a:pt x="15248" y="512"/>
                  </a:moveTo>
                  <a:lnTo>
                    <a:pt x="14660" y="23306"/>
                  </a:lnTo>
                  <a:lnTo>
                    <a:pt x="295" y="19751"/>
                  </a:lnTo>
                  <a:lnTo>
                    <a:pt x="15248" y="512"/>
                  </a:lnTo>
                  <a:close/>
                  <a:moveTo>
                    <a:pt x="15430" y="0"/>
                  </a:moveTo>
                  <a:lnTo>
                    <a:pt x="1" y="19853"/>
                  </a:lnTo>
                  <a:lnTo>
                    <a:pt x="127" y="19885"/>
                  </a:lnTo>
                  <a:lnTo>
                    <a:pt x="14825" y="23523"/>
                  </a:lnTo>
                  <a:lnTo>
                    <a:pt x="14828" y="23418"/>
                  </a:lnTo>
                  <a:lnTo>
                    <a:pt x="1543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59150" y="1222700"/>
              <a:ext cx="389650" cy="475775"/>
            </a:xfrm>
            <a:custGeom>
              <a:rect b="b" l="l" r="r" t="t"/>
              <a:pathLst>
                <a:path extrusionOk="0" h="19031" w="15586">
                  <a:moveTo>
                    <a:pt x="905" y="216"/>
                  </a:moveTo>
                  <a:lnTo>
                    <a:pt x="15249" y="3768"/>
                  </a:lnTo>
                  <a:lnTo>
                    <a:pt x="186" y="18609"/>
                  </a:lnTo>
                  <a:lnTo>
                    <a:pt x="905" y="216"/>
                  </a:lnTo>
                  <a:close/>
                  <a:moveTo>
                    <a:pt x="742" y="0"/>
                  </a:moveTo>
                  <a:lnTo>
                    <a:pt x="739" y="104"/>
                  </a:lnTo>
                  <a:lnTo>
                    <a:pt x="1" y="19031"/>
                  </a:lnTo>
                  <a:lnTo>
                    <a:pt x="15585" y="3677"/>
                  </a:lnTo>
                  <a:lnTo>
                    <a:pt x="15438" y="3640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18600" y="525175"/>
              <a:ext cx="522100" cy="931075"/>
            </a:xfrm>
            <a:custGeom>
              <a:rect b="b" l="l" r="r" t="t"/>
              <a:pathLst>
                <a:path extrusionOk="0" h="37243" w="20884">
                  <a:moveTo>
                    <a:pt x="14945" y="535"/>
                  </a:moveTo>
                  <a:lnTo>
                    <a:pt x="20670" y="36973"/>
                  </a:lnTo>
                  <a:lnTo>
                    <a:pt x="20670" y="36973"/>
                  </a:lnTo>
                  <a:lnTo>
                    <a:pt x="239" y="28732"/>
                  </a:lnTo>
                  <a:lnTo>
                    <a:pt x="14945" y="535"/>
                  </a:lnTo>
                  <a:close/>
                  <a:moveTo>
                    <a:pt x="15034" y="0"/>
                  </a:moveTo>
                  <a:lnTo>
                    <a:pt x="0" y="28819"/>
                  </a:lnTo>
                  <a:lnTo>
                    <a:pt x="88" y="28854"/>
                  </a:lnTo>
                  <a:lnTo>
                    <a:pt x="20884" y="37243"/>
                  </a:lnTo>
                  <a:lnTo>
                    <a:pt x="15034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35750" y="238125"/>
              <a:ext cx="447575" cy="297525"/>
            </a:xfrm>
            <a:custGeom>
              <a:rect b="b" l="l" r="r" t="t"/>
              <a:pathLst>
                <a:path extrusionOk="0" h="11901" w="17903">
                  <a:moveTo>
                    <a:pt x="17396" y="170"/>
                  </a:moveTo>
                  <a:lnTo>
                    <a:pt x="2361" y="11598"/>
                  </a:lnTo>
                  <a:lnTo>
                    <a:pt x="205" y="170"/>
                  </a:lnTo>
                  <a:close/>
                  <a:moveTo>
                    <a:pt x="0" y="0"/>
                  </a:moveTo>
                  <a:lnTo>
                    <a:pt x="18" y="101"/>
                  </a:lnTo>
                  <a:lnTo>
                    <a:pt x="2245" y="11901"/>
                  </a:lnTo>
                  <a:lnTo>
                    <a:pt x="2355" y="11817"/>
                  </a:lnTo>
                  <a:lnTo>
                    <a:pt x="1790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61225" y="2866950"/>
              <a:ext cx="686075" cy="1001675"/>
            </a:xfrm>
            <a:custGeom>
              <a:rect b="b" l="l" r="r" t="t"/>
              <a:pathLst>
                <a:path extrusionOk="0" h="40067" w="27443">
                  <a:moveTo>
                    <a:pt x="260" y="221"/>
                  </a:moveTo>
                  <a:lnTo>
                    <a:pt x="27212" y="5080"/>
                  </a:lnTo>
                  <a:lnTo>
                    <a:pt x="14199" y="39573"/>
                  </a:lnTo>
                  <a:lnTo>
                    <a:pt x="260" y="221"/>
                  </a:lnTo>
                  <a:close/>
                  <a:moveTo>
                    <a:pt x="1" y="1"/>
                  </a:moveTo>
                  <a:lnTo>
                    <a:pt x="14193" y="40067"/>
                  </a:lnTo>
                  <a:lnTo>
                    <a:pt x="14193" y="40067"/>
                  </a:lnTo>
                  <a:lnTo>
                    <a:pt x="27442" y="4950"/>
                  </a:lnTo>
                  <a:lnTo>
                    <a:pt x="27343" y="4932"/>
                  </a:lnTo>
                  <a:lnTo>
                    <a:pt x="27343" y="49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219425" y="1241375"/>
              <a:ext cx="522100" cy="814225"/>
            </a:xfrm>
            <a:custGeom>
              <a:rect b="b" l="l" r="r" t="t"/>
              <a:pathLst>
                <a:path extrusionOk="0" h="32569" w="20884">
                  <a:moveTo>
                    <a:pt x="174" y="254"/>
                  </a:moveTo>
                  <a:lnTo>
                    <a:pt x="20604" y="8495"/>
                  </a:lnTo>
                  <a:lnTo>
                    <a:pt x="674" y="32112"/>
                  </a:lnTo>
                  <a:lnTo>
                    <a:pt x="174" y="254"/>
                  </a:lnTo>
                  <a:close/>
                  <a:moveTo>
                    <a:pt x="1" y="1"/>
                  </a:moveTo>
                  <a:lnTo>
                    <a:pt x="510" y="32568"/>
                  </a:lnTo>
                  <a:lnTo>
                    <a:pt x="658" y="32395"/>
                  </a:lnTo>
                  <a:lnTo>
                    <a:pt x="20884" y="84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605325" y="1241150"/>
              <a:ext cx="631125" cy="813225"/>
            </a:xfrm>
            <a:custGeom>
              <a:rect b="b" l="l" r="r" t="t"/>
              <a:pathLst>
                <a:path extrusionOk="0" h="32529" w="25245">
                  <a:moveTo>
                    <a:pt x="24568" y="272"/>
                  </a:moveTo>
                  <a:lnTo>
                    <a:pt x="25069" y="32167"/>
                  </a:lnTo>
                  <a:lnTo>
                    <a:pt x="315" y="12170"/>
                  </a:lnTo>
                  <a:lnTo>
                    <a:pt x="24568" y="272"/>
                  </a:lnTo>
                  <a:close/>
                  <a:moveTo>
                    <a:pt x="24733" y="1"/>
                  </a:moveTo>
                  <a:lnTo>
                    <a:pt x="1" y="12137"/>
                  </a:lnTo>
                  <a:lnTo>
                    <a:pt x="25244" y="32529"/>
                  </a:lnTo>
                  <a:lnTo>
                    <a:pt x="24733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398025" y="1541475"/>
              <a:ext cx="841800" cy="568325"/>
            </a:xfrm>
            <a:custGeom>
              <a:rect b="b" l="l" r="r" t="t"/>
              <a:pathLst>
                <a:path extrusionOk="0" h="22733" w="33672">
                  <a:moveTo>
                    <a:pt x="8488" y="280"/>
                  </a:moveTo>
                  <a:lnTo>
                    <a:pt x="33227" y="20266"/>
                  </a:lnTo>
                  <a:lnTo>
                    <a:pt x="250" y="22545"/>
                  </a:lnTo>
                  <a:lnTo>
                    <a:pt x="8488" y="280"/>
                  </a:lnTo>
                  <a:close/>
                  <a:moveTo>
                    <a:pt x="8412" y="0"/>
                  </a:moveTo>
                  <a:lnTo>
                    <a:pt x="0" y="22732"/>
                  </a:lnTo>
                  <a:lnTo>
                    <a:pt x="0" y="22732"/>
                  </a:lnTo>
                  <a:lnTo>
                    <a:pt x="130" y="22723"/>
                  </a:lnTo>
                  <a:lnTo>
                    <a:pt x="33672" y="20404"/>
                  </a:lnTo>
                  <a:lnTo>
                    <a:pt x="33501" y="20269"/>
                  </a:lnTo>
                  <a:lnTo>
                    <a:pt x="841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219400" y="2046525"/>
              <a:ext cx="605500" cy="759700"/>
            </a:xfrm>
            <a:custGeom>
              <a:rect b="b" l="l" r="r" t="t"/>
              <a:pathLst>
                <a:path extrusionOk="0" h="30388" w="24220">
                  <a:moveTo>
                    <a:pt x="677" y="267"/>
                  </a:moveTo>
                  <a:lnTo>
                    <a:pt x="23900" y="11418"/>
                  </a:lnTo>
                  <a:lnTo>
                    <a:pt x="176" y="30034"/>
                  </a:lnTo>
                  <a:lnTo>
                    <a:pt x="176" y="30034"/>
                  </a:lnTo>
                  <a:lnTo>
                    <a:pt x="677" y="267"/>
                  </a:lnTo>
                  <a:close/>
                  <a:moveTo>
                    <a:pt x="511" y="0"/>
                  </a:moveTo>
                  <a:lnTo>
                    <a:pt x="509" y="132"/>
                  </a:lnTo>
                  <a:lnTo>
                    <a:pt x="0" y="30388"/>
                  </a:lnTo>
                  <a:lnTo>
                    <a:pt x="24219" y="11383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57225" y="3283875"/>
              <a:ext cx="20700" cy="59350"/>
            </a:xfrm>
            <a:custGeom>
              <a:rect b="b" l="l" r="r" t="t"/>
              <a:pathLst>
                <a:path extrusionOk="0" h="2374" w="828">
                  <a:moveTo>
                    <a:pt x="512" y="390"/>
                  </a:moveTo>
                  <a:lnTo>
                    <a:pt x="170" y="1369"/>
                  </a:lnTo>
                  <a:lnTo>
                    <a:pt x="170" y="594"/>
                  </a:lnTo>
                  <a:lnTo>
                    <a:pt x="512" y="390"/>
                  </a:lnTo>
                  <a:close/>
                  <a:moveTo>
                    <a:pt x="828" y="1"/>
                  </a:moveTo>
                  <a:lnTo>
                    <a:pt x="1" y="498"/>
                  </a:lnTo>
                  <a:lnTo>
                    <a:pt x="1" y="2374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202350" y="238125"/>
              <a:ext cx="934925" cy="500825"/>
            </a:xfrm>
            <a:custGeom>
              <a:rect b="b" l="l" r="r" t="t"/>
              <a:pathLst>
                <a:path extrusionOk="0" h="20033" w="37397">
                  <a:moveTo>
                    <a:pt x="37157" y="170"/>
                  </a:moveTo>
                  <a:lnTo>
                    <a:pt x="30227" y="19859"/>
                  </a:lnTo>
                  <a:lnTo>
                    <a:pt x="633" y="18914"/>
                  </a:lnTo>
                  <a:lnTo>
                    <a:pt x="35210" y="170"/>
                  </a:lnTo>
                  <a:close/>
                  <a:moveTo>
                    <a:pt x="37397" y="0"/>
                  </a:moveTo>
                  <a:lnTo>
                    <a:pt x="35149" y="11"/>
                  </a:lnTo>
                  <a:lnTo>
                    <a:pt x="1" y="19065"/>
                  </a:lnTo>
                  <a:lnTo>
                    <a:pt x="30346" y="20032"/>
                  </a:lnTo>
                  <a:lnTo>
                    <a:pt x="30367" y="19975"/>
                  </a:lnTo>
                  <a:lnTo>
                    <a:pt x="37397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100850" y="238125"/>
              <a:ext cx="989600" cy="477950"/>
            </a:xfrm>
            <a:custGeom>
              <a:rect b="b" l="l" r="r" t="t"/>
              <a:pathLst>
                <a:path extrusionOk="0" h="19118" w="39584">
                  <a:moveTo>
                    <a:pt x="38915" y="170"/>
                  </a:moveTo>
                  <a:lnTo>
                    <a:pt x="4436" y="18862"/>
                  </a:lnTo>
                  <a:lnTo>
                    <a:pt x="216" y="170"/>
                  </a:lnTo>
                  <a:close/>
                  <a:moveTo>
                    <a:pt x="0" y="0"/>
                  </a:moveTo>
                  <a:lnTo>
                    <a:pt x="24" y="104"/>
                  </a:lnTo>
                  <a:lnTo>
                    <a:pt x="4320" y="19118"/>
                  </a:lnTo>
                  <a:lnTo>
                    <a:pt x="39584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206000" y="710625"/>
              <a:ext cx="757750" cy="518350"/>
            </a:xfrm>
            <a:custGeom>
              <a:rect b="b" l="l" r="r" t="t"/>
              <a:pathLst>
                <a:path extrusionOk="0" h="20734" w="30310">
                  <a:moveTo>
                    <a:pt x="341" y="180"/>
                  </a:moveTo>
                  <a:lnTo>
                    <a:pt x="29971" y="1126"/>
                  </a:lnTo>
                  <a:lnTo>
                    <a:pt x="14951" y="20450"/>
                  </a:lnTo>
                  <a:lnTo>
                    <a:pt x="341" y="180"/>
                  </a:lnTo>
                  <a:close/>
                  <a:moveTo>
                    <a:pt x="1" y="1"/>
                  </a:moveTo>
                  <a:lnTo>
                    <a:pt x="102" y="141"/>
                  </a:lnTo>
                  <a:lnTo>
                    <a:pt x="14946" y="20733"/>
                  </a:lnTo>
                  <a:lnTo>
                    <a:pt x="15016" y="20643"/>
                  </a:lnTo>
                  <a:lnTo>
                    <a:pt x="30310" y="9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588700" y="238125"/>
              <a:ext cx="624450" cy="477800"/>
            </a:xfrm>
            <a:custGeom>
              <a:rect b="b" l="l" r="r" t="t"/>
              <a:pathLst>
                <a:path extrusionOk="0" h="19112" w="24978">
                  <a:moveTo>
                    <a:pt x="20525" y="170"/>
                  </a:moveTo>
                  <a:lnTo>
                    <a:pt x="24748" y="18868"/>
                  </a:lnTo>
                  <a:lnTo>
                    <a:pt x="24748" y="18868"/>
                  </a:lnTo>
                  <a:lnTo>
                    <a:pt x="371" y="11716"/>
                  </a:lnTo>
                  <a:lnTo>
                    <a:pt x="15560" y="170"/>
                  </a:lnTo>
                  <a:close/>
                  <a:moveTo>
                    <a:pt x="15504" y="0"/>
                  </a:moveTo>
                  <a:lnTo>
                    <a:pt x="15480" y="17"/>
                  </a:lnTo>
                  <a:lnTo>
                    <a:pt x="1" y="11783"/>
                  </a:lnTo>
                  <a:lnTo>
                    <a:pt x="162" y="11832"/>
                  </a:lnTo>
                  <a:lnTo>
                    <a:pt x="24977" y="19112"/>
                  </a:lnTo>
                  <a:lnTo>
                    <a:pt x="20664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590700" y="528850"/>
              <a:ext cx="622900" cy="929925"/>
            </a:xfrm>
            <a:custGeom>
              <a:rect b="b" l="l" r="r" t="t"/>
              <a:pathLst>
                <a:path extrusionOk="0" h="37197" w="24916">
                  <a:moveTo>
                    <a:pt x="210" y="240"/>
                  </a:moveTo>
                  <a:lnTo>
                    <a:pt x="24652" y="7412"/>
                  </a:lnTo>
                  <a:lnTo>
                    <a:pt x="5941" y="36726"/>
                  </a:lnTo>
                  <a:lnTo>
                    <a:pt x="210" y="240"/>
                  </a:lnTo>
                  <a:close/>
                  <a:moveTo>
                    <a:pt x="0" y="1"/>
                  </a:moveTo>
                  <a:lnTo>
                    <a:pt x="22" y="133"/>
                  </a:lnTo>
                  <a:lnTo>
                    <a:pt x="5843" y="37196"/>
                  </a:lnTo>
                  <a:lnTo>
                    <a:pt x="24916" y="73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025975" y="238125"/>
              <a:ext cx="711800" cy="769600"/>
            </a:xfrm>
            <a:custGeom>
              <a:rect b="b" l="l" r="r" t="t"/>
              <a:pathLst>
                <a:path extrusionOk="0" h="30784" w="28472">
                  <a:moveTo>
                    <a:pt x="23679" y="170"/>
                  </a:moveTo>
                  <a:lnTo>
                    <a:pt x="28221" y="30262"/>
                  </a:lnTo>
                  <a:lnTo>
                    <a:pt x="389" y="170"/>
                  </a:lnTo>
                  <a:close/>
                  <a:moveTo>
                    <a:pt x="0" y="0"/>
                  </a:moveTo>
                  <a:lnTo>
                    <a:pt x="132" y="143"/>
                  </a:lnTo>
                  <a:lnTo>
                    <a:pt x="28471" y="30784"/>
                  </a:lnTo>
                  <a:lnTo>
                    <a:pt x="23825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698175" y="238125"/>
              <a:ext cx="1044275" cy="768350"/>
            </a:xfrm>
            <a:custGeom>
              <a:rect b="b" l="l" r="r" t="t"/>
              <a:pathLst>
                <a:path extrusionOk="0" h="30734" w="41771">
                  <a:moveTo>
                    <a:pt x="13269" y="170"/>
                  </a:moveTo>
                  <a:lnTo>
                    <a:pt x="41146" y="30310"/>
                  </a:lnTo>
                  <a:lnTo>
                    <a:pt x="244" y="14452"/>
                  </a:lnTo>
                  <a:lnTo>
                    <a:pt x="8225" y="170"/>
                  </a:lnTo>
                  <a:close/>
                  <a:moveTo>
                    <a:pt x="8126" y="0"/>
                  </a:moveTo>
                  <a:lnTo>
                    <a:pt x="8100" y="44"/>
                  </a:lnTo>
                  <a:lnTo>
                    <a:pt x="0" y="14539"/>
                  </a:lnTo>
                  <a:lnTo>
                    <a:pt x="91" y="14575"/>
                  </a:lnTo>
                  <a:lnTo>
                    <a:pt x="41770" y="30734"/>
                  </a:lnTo>
                  <a:lnTo>
                    <a:pt x="41770" y="30734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57225" y="3852150"/>
              <a:ext cx="562825" cy="864950"/>
            </a:xfrm>
            <a:custGeom>
              <a:rect b="b" l="l" r="r" t="t"/>
              <a:pathLst>
                <a:path extrusionOk="0" h="34598" w="22513">
                  <a:moveTo>
                    <a:pt x="171" y="174"/>
                  </a:moveTo>
                  <a:lnTo>
                    <a:pt x="22201" y="493"/>
                  </a:lnTo>
                  <a:lnTo>
                    <a:pt x="171" y="34163"/>
                  </a:lnTo>
                  <a:lnTo>
                    <a:pt x="168" y="34151"/>
                  </a:lnTo>
                  <a:lnTo>
                    <a:pt x="171" y="174"/>
                  </a:lnTo>
                  <a:close/>
                  <a:moveTo>
                    <a:pt x="1" y="0"/>
                  </a:moveTo>
                  <a:lnTo>
                    <a:pt x="1" y="34169"/>
                  </a:lnTo>
                  <a:lnTo>
                    <a:pt x="90" y="34597"/>
                  </a:lnTo>
                  <a:lnTo>
                    <a:pt x="201" y="34427"/>
                  </a:lnTo>
                  <a:lnTo>
                    <a:pt x="22513" y="3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955400" y="597825"/>
              <a:ext cx="748600" cy="793575"/>
            </a:xfrm>
            <a:custGeom>
              <a:rect b="b" l="l" r="r" t="t"/>
              <a:pathLst>
                <a:path extrusionOk="0" h="31743" w="29944">
                  <a:moveTo>
                    <a:pt x="29722" y="214"/>
                  </a:moveTo>
                  <a:lnTo>
                    <a:pt x="23112" y="31377"/>
                  </a:lnTo>
                  <a:lnTo>
                    <a:pt x="328" y="5614"/>
                  </a:lnTo>
                  <a:lnTo>
                    <a:pt x="29722" y="214"/>
                  </a:lnTo>
                  <a:close/>
                  <a:moveTo>
                    <a:pt x="29943" y="0"/>
                  </a:moveTo>
                  <a:lnTo>
                    <a:pt x="1" y="5501"/>
                  </a:lnTo>
                  <a:lnTo>
                    <a:pt x="100" y="5614"/>
                  </a:lnTo>
                  <a:lnTo>
                    <a:pt x="23209" y="31742"/>
                  </a:lnTo>
                  <a:lnTo>
                    <a:pt x="23243" y="31576"/>
                  </a:lnTo>
                  <a:lnTo>
                    <a:pt x="2994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42375" y="731300"/>
              <a:ext cx="597325" cy="658325"/>
            </a:xfrm>
            <a:custGeom>
              <a:rect b="b" l="l" r="r" t="t"/>
              <a:pathLst>
                <a:path extrusionOk="0" h="26333" w="23893">
                  <a:moveTo>
                    <a:pt x="764" y="436"/>
                  </a:moveTo>
                  <a:lnTo>
                    <a:pt x="23469" y="26109"/>
                  </a:lnTo>
                  <a:lnTo>
                    <a:pt x="175" y="23302"/>
                  </a:lnTo>
                  <a:lnTo>
                    <a:pt x="764" y="436"/>
                  </a:lnTo>
                  <a:close/>
                  <a:moveTo>
                    <a:pt x="606" y="1"/>
                  </a:moveTo>
                  <a:lnTo>
                    <a:pt x="0" y="23453"/>
                  </a:lnTo>
                  <a:lnTo>
                    <a:pt x="79" y="23462"/>
                  </a:lnTo>
                  <a:lnTo>
                    <a:pt x="23892" y="26332"/>
                  </a:lnTo>
                  <a:lnTo>
                    <a:pt x="23745" y="2616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024875" y="707475"/>
              <a:ext cx="557575" cy="1115675"/>
            </a:xfrm>
            <a:custGeom>
              <a:rect b="b" l="l" r="r" t="t"/>
              <a:pathLst>
                <a:path extrusionOk="0" h="44627" w="22303">
                  <a:moveTo>
                    <a:pt x="7467" y="431"/>
                  </a:moveTo>
                  <a:lnTo>
                    <a:pt x="22085" y="20712"/>
                  </a:lnTo>
                  <a:lnTo>
                    <a:pt x="259" y="44099"/>
                  </a:lnTo>
                  <a:lnTo>
                    <a:pt x="7467" y="431"/>
                  </a:lnTo>
                  <a:close/>
                  <a:moveTo>
                    <a:pt x="7365" y="0"/>
                  </a:moveTo>
                  <a:lnTo>
                    <a:pt x="7332" y="202"/>
                  </a:lnTo>
                  <a:lnTo>
                    <a:pt x="0" y="44627"/>
                  </a:lnTo>
                  <a:lnTo>
                    <a:pt x="22303" y="20724"/>
                  </a:lnTo>
                  <a:lnTo>
                    <a:pt x="22262" y="20668"/>
                  </a:lnTo>
                  <a:lnTo>
                    <a:pt x="7365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735375" y="702975"/>
              <a:ext cx="478725" cy="1118625"/>
            </a:xfrm>
            <a:custGeom>
              <a:rect b="b" l="l" r="r" t="t"/>
              <a:pathLst>
                <a:path extrusionOk="0" h="44745" w="19149">
                  <a:moveTo>
                    <a:pt x="18845" y="792"/>
                  </a:moveTo>
                  <a:lnTo>
                    <a:pt x="11657" y="44341"/>
                  </a:lnTo>
                  <a:lnTo>
                    <a:pt x="210" y="29990"/>
                  </a:lnTo>
                  <a:lnTo>
                    <a:pt x="18845" y="792"/>
                  </a:lnTo>
                  <a:close/>
                  <a:moveTo>
                    <a:pt x="19148" y="1"/>
                  </a:moveTo>
                  <a:lnTo>
                    <a:pt x="18924" y="350"/>
                  </a:lnTo>
                  <a:lnTo>
                    <a:pt x="0" y="30001"/>
                  </a:lnTo>
                  <a:lnTo>
                    <a:pt x="40" y="30049"/>
                  </a:lnTo>
                  <a:lnTo>
                    <a:pt x="11763" y="44745"/>
                  </a:lnTo>
                  <a:lnTo>
                    <a:pt x="11794" y="44557"/>
                  </a:lnTo>
                  <a:lnTo>
                    <a:pt x="1914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021825" y="1219800"/>
              <a:ext cx="560250" cy="600425"/>
            </a:xfrm>
            <a:custGeom>
              <a:rect b="b" l="l" r="r" t="t"/>
              <a:pathLst>
                <a:path extrusionOk="0" h="24017" w="22410">
                  <a:moveTo>
                    <a:pt x="22222" y="449"/>
                  </a:moveTo>
                  <a:lnTo>
                    <a:pt x="21504" y="18868"/>
                  </a:lnTo>
                  <a:lnTo>
                    <a:pt x="504" y="23725"/>
                  </a:lnTo>
                  <a:lnTo>
                    <a:pt x="22222" y="449"/>
                  </a:lnTo>
                  <a:close/>
                  <a:moveTo>
                    <a:pt x="22410" y="0"/>
                  </a:moveTo>
                  <a:lnTo>
                    <a:pt x="0" y="24016"/>
                  </a:lnTo>
                  <a:lnTo>
                    <a:pt x="21669" y="19004"/>
                  </a:lnTo>
                  <a:lnTo>
                    <a:pt x="21672" y="18939"/>
                  </a:lnTo>
                  <a:lnTo>
                    <a:pt x="2241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020400" y="1690700"/>
              <a:ext cx="675175" cy="355425"/>
            </a:xfrm>
            <a:custGeom>
              <a:rect b="b" l="l" r="r" t="t"/>
              <a:pathLst>
                <a:path extrusionOk="0" h="14217" w="27007">
                  <a:moveTo>
                    <a:pt x="21590" y="199"/>
                  </a:moveTo>
                  <a:lnTo>
                    <a:pt x="26722" y="13940"/>
                  </a:lnTo>
                  <a:lnTo>
                    <a:pt x="619" y="5049"/>
                  </a:lnTo>
                  <a:lnTo>
                    <a:pt x="21590" y="199"/>
                  </a:lnTo>
                  <a:close/>
                  <a:moveTo>
                    <a:pt x="21697" y="0"/>
                  </a:moveTo>
                  <a:lnTo>
                    <a:pt x="21625" y="17"/>
                  </a:lnTo>
                  <a:lnTo>
                    <a:pt x="0" y="5019"/>
                  </a:lnTo>
                  <a:lnTo>
                    <a:pt x="283" y="5114"/>
                  </a:lnTo>
                  <a:lnTo>
                    <a:pt x="27006" y="14217"/>
                  </a:lnTo>
                  <a:lnTo>
                    <a:pt x="21697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817175" y="1813850"/>
              <a:ext cx="881475" cy="521150"/>
            </a:xfrm>
            <a:custGeom>
              <a:rect b="b" l="l" r="r" t="t"/>
              <a:pathLst>
                <a:path extrusionOk="0" h="20846" w="35259">
                  <a:moveTo>
                    <a:pt x="8488" y="213"/>
                  </a:moveTo>
                  <a:lnTo>
                    <a:pt x="34726" y="9151"/>
                  </a:lnTo>
                  <a:lnTo>
                    <a:pt x="296" y="20568"/>
                  </a:lnTo>
                  <a:lnTo>
                    <a:pt x="8488" y="213"/>
                  </a:lnTo>
                  <a:close/>
                  <a:moveTo>
                    <a:pt x="8390" y="1"/>
                  </a:moveTo>
                  <a:lnTo>
                    <a:pt x="1" y="20845"/>
                  </a:lnTo>
                  <a:lnTo>
                    <a:pt x="1" y="20845"/>
                  </a:lnTo>
                  <a:lnTo>
                    <a:pt x="176" y="20788"/>
                  </a:lnTo>
                  <a:lnTo>
                    <a:pt x="35259" y="9154"/>
                  </a:lnTo>
                  <a:lnTo>
                    <a:pt x="35021" y="9072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228050" y="1449525"/>
              <a:ext cx="803750" cy="604375"/>
            </a:xfrm>
            <a:custGeom>
              <a:rect b="b" l="l" r="r" t="t"/>
              <a:pathLst>
                <a:path extrusionOk="0" h="24175" w="32150">
                  <a:moveTo>
                    <a:pt x="20397" y="269"/>
                  </a:moveTo>
                  <a:lnTo>
                    <a:pt x="31858" y="14636"/>
                  </a:lnTo>
                  <a:lnTo>
                    <a:pt x="495" y="23852"/>
                  </a:lnTo>
                  <a:lnTo>
                    <a:pt x="20397" y="269"/>
                  </a:lnTo>
                  <a:close/>
                  <a:moveTo>
                    <a:pt x="20400" y="0"/>
                  </a:moveTo>
                  <a:lnTo>
                    <a:pt x="20334" y="79"/>
                  </a:lnTo>
                  <a:lnTo>
                    <a:pt x="1" y="24174"/>
                  </a:lnTo>
                  <a:lnTo>
                    <a:pt x="32149" y="14728"/>
                  </a:lnTo>
                  <a:lnTo>
                    <a:pt x="2040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228350" y="1813250"/>
              <a:ext cx="803400" cy="521225"/>
            </a:xfrm>
            <a:custGeom>
              <a:rect b="b" l="l" r="r" t="t"/>
              <a:pathLst>
                <a:path extrusionOk="0" h="20849" w="32136">
                  <a:moveTo>
                    <a:pt x="31848" y="265"/>
                  </a:moveTo>
                  <a:lnTo>
                    <a:pt x="23656" y="20616"/>
                  </a:lnTo>
                  <a:lnTo>
                    <a:pt x="471" y="9484"/>
                  </a:lnTo>
                  <a:lnTo>
                    <a:pt x="31848" y="265"/>
                  </a:lnTo>
                  <a:close/>
                  <a:moveTo>
                    <a:pt x="32136" y="1"/>
                  </a:moveTo>
                  <a:lnTo>
                    <a:pt x="1" y="9446"/>
                  </a:lnTo>
                  <a:lnTo>
                    <a:pt x="200" y="9541"/>
                  </a:lnTo>
                  <a:lnTo>
                    <a:pt x="23747" y="20848"/>
                  </a:lnTo>
                  <a:lnTo>
                    <a:pt x="23780" y="20764"/>
                  </a:lnTo>
                  <a:lnTo>
                    <a:pt x="32136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397750" y="2047250"/>
              <a:ext cx="842975" cy="502900"/>
            </a:xfrm>
            <a:custGeom>
              <a:rect b="b" l="l" r="r" t="t"/>
              <a:pathLst>
                <a:path extrusionOk="0" h="20116" w="33719">
                  <a:moveTo>
                    <a:pt x="33201" y="206"/>
                  </a:moveTo>
                  <a:lnTo>
                    <a:pt x="9328" y="19850"/>
                  </a:lnTo>
                  <a:lnTo>
                    <a:pt x="272" y="2483"/>
                  </a:lnTo>
                  <a:lnTo>
                    <a:pt x="33201" y="206"/>
                  </a:lnTo>
                  <a:close/>
                  <a:moveTo>
                    <a:pt x="33719" y="0"/>
                  </a:moveTo>
                  <a:lnTo>
                    <a:pt x="33454" y="20"/>
                  </a:lnTo>
                  <a:lnTo>
                    <a:pt x="1" y="2332"/>
                  </a:lnTo>
                  <a:lnTo>
                    <a:pt x="61" y="2447"/>
                  </a:lnTo>
                  <a:lnTo>
                    <a:pt x="9274" y="20115"/>
                  </a:lnTo>
                  <a:lnTo>
                    <a:pt x="9355" y="20049"/>
                  </a:lnTo>
                  <a:lnTo>
                    <a:pt x="33719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626200" y="2045275"/>
              <a:ext cx="610250" cy="759700"/>
            </a:xfrm>
            <a:custGeom>
              <a:rect b="b" l="l" r="r" t="t"/>
              <a:pathLst>
                <a:path extrusionOk="0" h="30388" w="24410">
                  <a:moveTo>
                    <a:pt x="24233" y="365"/>
                  </a:moveTo>
                  <a:lnTo>
                    <a:pt x="23734" y="30132"/>
                  </a:lnTo>
                  <a:lnTo>
                    <a:pt x="324" y="20039"/>
                  </a:lnTo>
                  <a:lnTo>
                    <a:pt x="24233" y="365"/>
                  </a:lnTo>
                  <a:close/>
                  <a:moveTo>
                    <a:pt x="24409" y="1"/>
                  </a:moveTo>
                  <a:lnTo>
                    <a:pt x="0" y="20086"/>
                  </a:lnTo>
                  <a:lnTo>
                    <a:pt x="23900" y="30388"/>
                  </a:lnTo>
                  <a:lnTo>
                    <a:pt x="2440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140225" y="2101750"/>
              <a:ext cx="492650" cy="897300"/>
            </a:xfrm>
            <a:custGeom>
              <a:rect b="b" l="l" r="r" t="t"/>
              <a:pathLst>
                <a:path extrusionOk="0" h="35892" w="19706">
                  <a:moveTo>
                    <a:pt x="10460" y="455"/>
                  </a:moveTo>
                  <a:lnTo>
                    <a:pt x="19495" y="17784"/>
                  </a:lnTo>
                  <a:lnTo>
                    <a:pt x="334" y="35356"/>
                  </a:lnTo>
                  <a:lnTo>
                    <a:pt x="334" y="35356"/>
                  </a:lnTo>
                  <a:lnTo>
                    <a:pt x="10460" y="455"/>
                  </a:lnTo>
                  <a:close/>
                  <a:moveTo>
                    <a:pt x="10415" y="0"/>
                  </a:moveTo>
                  <a:lnTo>
                    <a:pt x="1" y="35891"/>
                  </a:lnTo>
                  <a:lnTo>
                    <a:pt x="1" y="35891"/>
                  </a:lnTo>
                  <a:lnTo>
                    <a:pt x="224" y="35685"/>
                  </a:lnTo>
                  <a:lnTo>
                    <a:pt x="19706" y="17821"/>
                  </a:lnTo>
                  <a:lnTo>
                    <a:pt x="19676" y="17763"/>
                  </a:lnTo>
                  <a:lnTo>
                    <a:pt x="10415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531925" y="595250"/>
              <a:ext cx="887350" cy="1029625"/>
            </a:xfrm>
            <a:custGeom>
              <a:rect b="b" l="l" r="r" t="t"/>
              <a:pathLst>
                <a:path extrusionOk="0" h="41185" w="35494">
                  <a:moveTo>
                    <a:pt x="6816" y="420"/>
                  </a:moveTo>
                  <a:lnTo>
                    <a:pt x="35086" y="40901"/>
                  </a:lnTo>
                  <a:lnTo>
                    <a:pt x="35086" y="40901"/>
                  </a:lnTo>
                  <a:lnTo>
                    <a:pt x="199" y="31601"/>
                  </a:lnTo>
                  <a:lnTo>
                    <a:pt x="6816" y="420"/>
                  </a:lnTo>
                  <a:close/>
                  <a:moveTo>
                    <a:pt x="6730" y="1"/>
                  </a:moveTo>
                  <a:lnTo>
                    <a:pt x="6689" y="192"/>
                  </a:lnTo>
                  <a:lnTo>
                    <a:pt x="0" y="31725"/>
                  </a:lnTo>
                  <a:lnTo>
                    <a:pt x="77" y="31744"/>
                  </a:lnTo>
                  <a:lnTo>
                    <a:pt x="35493" y="41185"/>
                  </a:lnTo>
                  <a:lnTo>
                    <a:pt x="35359" y="40993"/>
                  </a:lnTo>
                  <a:lnTo>
                    <a:pt x="673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695500" y="595975"/>
              <a:ext cx="1042125" cy="1029475"/>
            </a:xfrm>
            <a:custGeom>
              <a:rect b="b" l="l" r="r" t="t"/>
              <a:pathLst>
                <a:path extrusionOk="0" h="41179" w="41685">
                  <a:moveTo>
                    <a:pt x="458" y="361"/>
                  </a:moveTo>
                  <a:lnTo>
                    <a:pt x="41446" y="16254"/>
                  </a:lnTo>
                  <a:lnTo>
                    <a:pt x="28736" y="40850"/>
                  </a:lnTo>
                  <a:lnTo>
                    <a:pt x="458" y="361"/>
                  </a:lnTo>
                  <a:close/>
                  <a:moveTo>
                    <a:pt x="0" y="1"/>
                  </a:moveTo>
                  <a:lnTo>
                    <a:pt x="160" y="230"/>
                  </a:lnTo>
                  <a:lnTo>
                    <a:pt x="28757" y="41178"/>
                  </a:lnTo>
                  <a:lnTo>
                    <a:pt x="28822" y="41053"/>
                  </a:lnTo>
                  <a:lnTo>
                    <a:pt x="41684" y="16162"/>
                  </a:lnTo>
                  <a:lnTo>
                    <a:pt x="41597" y="16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13400" y="3856900"/>
              <a:ext cx="1115275" cy="1058800"/>
            </a:xfrm>
            <a:custGeom>
              <a:rect b="b" l="l" r="r" t="t"/>
              <a:pathLst>
                <a:path extrusionOk="0" h="42352" w="44611">
                  <a:moveTo>
                    <a:pt x="218" y="442"/>
                  </a:moveTo>
                  <a:lnTo>
                    <a:pt x="44106" y="42106"/>
                  </a:lnTo>
                  <a:lnTo>
                    <a:pt x="4060" y="36334"/>
                  </a:lnTo>
                  <a:lnTo>
                    <a:pt x="218" y="442"/>
                  </a:lnTo>
                  <a:close/>
                  <a:moveTo>
                    <a:pt x="1" y="0"/>
                  </a:moveTo>
                  <a:lnTo>
                    <a:pt x="3906" y="36483"/>
                  </a:lnTo>
                  <a:lnTo>
                    <a:pt x="3972" y="36492"/>
                  </a:lnTo>
                  <a:lnTo>
                    <a:pt x="44610" y="423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56750" y="3856300"/>
              <a:ext cx="658650" cy="913175"/>
            </a:xfrm>
            <a:custGeom>
              <a:rect b="b" l="l" r="r" t="t"/>
              <a:pathLst>
                <a:path extrusionOk="0" h="36527" w="26346">
                  <a:moveTo>
                    <a:pt x="22316" y="491"/>
                  </a:moveTo>
                  <a:lnTo>
                    <a:pt x="26155" y="36340"/>
                  </a:lnTo>
                  <a:lnTo>
                    <a:pt x="299" y="34142"/>
                  </a:lnTo>
                  <a:lnTo>
                    <a:pt x="22316" y="491"/>
                  </a:lnTo>
                  <a:close/>
                  <a:moveTo>
                    <a:pt x="22434" y="0"/>
                  </a:moveTo>
                  <a:lnTo>
                    <a:pt x="22304" y="199"/>
                  </a:lnTo>
                  <a:lnTo>
                    <a:pt x="0" y="34287"/>
                  </a:lnTo>
                  <a:lnTo>
                    <a:pt x="26345" y="36527"/>
                  </a:lnTo>
                  <a:lnTo>
                    <a:pt x="22434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55400" y="4709075"/>
              <a:ext cx="674450" cy="767125"/>
            </a:xfrm>
            <a:custGeom>
              <a:rect b="b" l="l" r="r" t="t"/>
              <a:pathLst>
                <a:path extrusionOk="0" h="30685" w="26978">
                  <a:moveTo>
                    <a:pt x="407" y="207"/>
                  </a:moveTo>
                  <a:lnTo>
                    <a:pt x="26221" y="2401"/>
                  </a:lnTo>
                  <a:lnTo>
                    <a:pt x="26798" y="30224"/>
                  </a:lnTo>
                  <a:lnTo>
                    <a:pt x="26798" y="30224"/>
                  </a:lnTo>
                  <a:lnTo>
                    <a:pt x="407" y="207"/>
                  </a:lnTo>
                  <a:close/>
                  <a:moveTo>
                    <a:pt x="0" y="1"/>
                  </a:moveTo>
                  <a:lnTo>
                    <a:pt x="140" y="159"/>
                  </a:lnTo>
                  <a:lnTo>
                    <a:pt x="26978" y="30685"/>
                  </a:lnTo>
                  <a:lnTo>
                    <a:pt x="26387" y="2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10800" y="4764650"/>
              <a:ext cx="1018050" cy="709375"/>
            </a:xfrm>
            <a:custGeom>
              <a:rect b="b" l="l" r="r" t="t"/>
              <a:pathLst>
                <a:path extrusionOk="0" h="28375" w="40722">
                  <a:moveTo>
                    <a:pt x="174" y="197"/>
                  </a:moveTo>
                  <a:lnTo>
                    <a:pt x="40202" y="5966"/>
                  </a:lnTo>
                  <a:lnTo>
                    <a:pt x="754" y="28087"/>
                  </a:lnTo>
                  <a:lnTo>
                    <a:pt x="174" y="197"/>
                  </a:lnTo>
                  <a:close/>
                  <a:moveTo>
                    <a:pt x="1" y="0"/>
                  </a:moveTo>
                  <a:lnTo>
                    <a:pt x="2" y="101"/>
                  </a:lnTo>
                  <a:lnTo>
                    <a:pt x="590" y="28375"/>
                  </a:lnTo>
                  <a:lnTo>
                    <a:pt x="40722" y="5870"/>
                  </a:lnTo>
                  <a:lnTo>
                    <a:pt x="40475" y="5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57225" y="4708775"/>
              <a:ext cx="676025" cy="764875"/>
            </a:xfrm>
            <a:custGeom>
              <a:rect b="b" l="l" r="r" t="t"/>
              <a:pathLst>
                <a:path extrusionOk="0" h="30595" w="27041">
                  <a:moveTo>
                    <a:pt x="171" y="290"/>
                  </a:moveTo>
                  <a:lnTo>
                    <a:pt x="26588" y="30338"/>
                  </a:lnTo>
                  <a:lnTo>
                    <a:pt x="171" y="25490"/>
                  </a:lnTo>
                  <a:lnTo>
                    <a:pt x="171" y="290"/>
                  </a:lnTo>
                  <a:close/>
                  <a:moveTo>
                    <a:pt x="142" y="1"/>
                  </a:moveTo>
                  <a:lnTo>
                    <a:pt x="1" y="106"/>
                  </a:lnTo>
                  <a:lnTo>
                    <a:pt x="1" y="25632"/>
                  </a:lnTo>
                  <a:lnTo>
                    <a:pt x="27040" y="3059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292625" y="2543900"/>
              <a:ext cx="932750" cy="1166225"/>
            </a:xfrm>
            <a:custGeom>
              <a:rect b="b" l="l" r="r" t="t"/>
              <a:pathLst>
                <a:path extrusionOk="0" h="46649" w="37310">
                  <a:moveTo>
                    <a:pt x="13560" y="233"/>
                  </a:moveTo>
                  <a:lnTo>
                    <a:pt x="37009" y="10344"/>
                  </a:lnTo>
                  <a:lnTo>
                    <a:pt x="340" y="46079"/>
                  </a:lnTo>
                  <a:lnTo>
                    <a:pt x="13560" y="233"/>
                  </a:lnTo>
                  <a:close/>
                  <a:moveTo>
                    <a:pt x="13450" y="1"/>
                  </a:moveTo>
                  <a:lnTo>
                    <a:pt x="1" y="46649"/>
                  </a:lnTo>
                  <a:lnTo>
                    <a:pt x="37309" y="10288"/>
                  </a:lnTo>
                  <a:lnTo>
                    <a:pt x="37193" y="10238"/>
                  </a:lnTo>
                  <a:lnTo>
                    <a:pt x="1345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290325" y="2796900"/>
              <a:ext cx="960550" cy="909500"/>
            </a:xfrm>
            <a:custGeom>
              <a:rect b="b" l="l" r="r" t="t"/>
              <a:pathLst>
                <a:path extrusionOk="0" h="36380" w="38422">
                  <a:moveTo>
                    <a:pt x="37174" y="389"/>
                  </a:moveTo>
                  <a:lnTo>
                    <a:pt x="38245" y="28908"/>
                  </a:lnTo>
                  <a:lnTo>
                    <a:pt x="523" y="36109"/>
                  </a:lnTo>
                  <a:lnTo>
                    <a:pt x="37174" y="389"/>
                  </a:lnTo>
                  <a:close/>
                  <a:moveTo>
                    <a:pt x="37329" y="1"/>
                  </a:moveTo>
                  <a:lnTo>
                    <a:pt x="37193" y="135"/>
                  </a:lnTo>
                  <a:lnTo>
                    <a:pt x="1" y="36380"/>
                  </a:lnTo>
                  <a:lnTo>
                    <a:pt x="1" y="36380"/>
                  </a:lnTo>
                  <a:lnTo>
                    <a:pt x="278" y="36327"/>
                  </a:lnTo>
                  <a:lnTo>
                    <a:pt x="38421" y="29047"/>
                  </a:lnTo>
                  <a:lnTo>
                    <a:pt x="38418" y="28975"/>
                  </a:lnTo>
                  <a:lnTo>
                    <a:pt x="3732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142050" y="2540125"/>
              <a:ext cx="492350" cy="1171600"/>
            </a:xfrm>
            <a:custGeom>
              <a:rect b="b" l="l" r="r" t="t"/>
              <a:pathLst>
                <a:path extrusionOk="0" h="46864" w="19694">
                  <a:moveTo>
                    <a:pt x="19363" y="536"/>
                  </a:moveTo>
                  <a:lnTo>
                    <a:pt x="6204" y="46167"/>
                  </a:lnTo>
                  <a:lnTo>
                    <a:pt x="187" y="18118"/>
                  </a:lnTo>
                  <a:lnTo>
                    <a:pt x="19363" y="536"/>
                  </a:lnTo>
                  <a:close/>
                  <a:moveTo>
                    <a:pt x="19693" y="1"/>
                  </a:moveTo>
                  <a:lnTo>
                    <a:pt x="19470" y="204"/>
                  </a:lnTo>
                  <a:lnTo>
                    <a:pt x="0" y="18058"/>
                  </a:lnTo>
                  <a:lnTo>
                    <a:pt x="11" y="18106"/>
                  </a:lnTo>
                  <a:lnTo>
                    <a:pt x="6180" y="46863"/>
                  </a:lnTo>
                  <a:lnTo>
                    <a:pt x="19693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12075" y="3700400"/>
              <a:ext cx="1112750" cy="1217525"/>
            </a:xfrm>
            <a:custGeom>
              <a:rect b="b" l="l" r="r" t="t"/>
              <a:pathLst>
                <a:path extrusionOk="0" h="48701" w="44510">
                  <a:moveTo>
                    <a:pt x="19349" y="207"/>
                  </a:moveTo>
                  <a:lnTo>
                    <a:pt x="43900" y="47887"/>
                  </a:lnTo>
                  <a:lnTo>
                    <a:pt x="323" y="6518"/>
                  </a:lnTo>
                  <a:lnTo>
                    <a:pt x="19349" y="207"/>
                  </a:lnTo>
                  <a:close/>
                  <a:moveTo>
                    <a:pt x="19433" y="0"/>
                  </a:moveTo>
                  <a:lnTo>
                    <a:pt x="1" y="6446"/>
                  </a:lnTo>
                  <a:lnTo>
                    <a:pt x="105" y="6543"/>
                  </a:lnTo>
                  <a:lnTo>
                    <a:pt x="44510" y="48701"/>
                  </a:lnTo>
                  <a:lnTo>
                    <a:pt x="1943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12575" y="2984825"/>
              <a:ext cx="486775" cy="881025"/>
            </a:xfrm>
            <a:custGeom>
              <a:rect b="b" l="l" r="r" t="t"/>
              <a:pathLst>
                <a:path extrusionOk="0" h="35241" w="19471">
                  <a:moveTo>
                    <a:pt x="13251" y="601"/>
                  </a:moveTo>
                  <a:lnTo>
                    <a:pt x="19272" y="28670"/>
                  </a:lnTo>
                  <a:lnTo>
                    <a:pt x="285" y="34968"/>
                  </a:lnTo>
                  <a:lnTo>
                    <a:pt x="13251" y="601"/>
                  </a:lnTo>
                  <a:close/>
                  <a:moveTo>
                    <a:pt x="13297" y="0"/>
                  </a:moveTo>
                  <a:lnTo>
                    <a:pt x="13194" y="270"/>
                  </a:lnTo>
                  <a:lnTo>
                    <a:pt x="1" y="35240"/>
                  </a:lnTo>
                  <a:lnTo>
                    <a:pt x="19471" y="28784"/>
                  </a:lnTo>
                  <a:lnTo>
                    <a:pt x="19456" y="28709"/>
                  </a:lnTo>
                  <a:lnTo>
                    <a:pt x="13297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57225" y="238125"/>
              <a:ext cx="529925" cy="241875"/>
            </a:xfrm>
            <a:custGeom>
              <a:rect b="b" l="l" r="r" t="t"/>
              <a:pathLst>
                <a:path extrusionOk="0" h="9675" w="21197">
                  <a:moveTo>
                    <a:pt x="20456" y="170"/>
                  </a:moveTo>
                  <a:lnTo>
                    <a:pt x="1343" y="9447"/>
                  </a:lnTo>
                  <a:lnTo>
                    <a:pt x="171" y="6962"/>
                  </a:lnTo>
                  <a:lnTo>
                    <a:pt x="171" y="170"/>
                  </a:lnTo>
                  <a:close/>
                  <a:moveTo>
                    <a:pt x="1" y="0"/>
                  </a:moveTo>
                  <a:lnTo>
                    <a:pt x="8" y="7018"/>
                  </a:lnTo>
                  <a:lnTo>
                    <a:pt x="1263" y="9674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85400" y="238125"/>
              <a:ext cx="646025" cy="645975"/>
            </a:xfrm>
            <a:custGeom>
              <a:rect b="b" l="l" r="r" t="t"/>
              <a:pathLst>
                <a:path extrusionOk="0" h="25839" w="25841">
                  <a:moveTo>
                    <a:pt x="24818" y="170"/>
                  </a:moveTo>
                  <a:lnTo>
                    <a:pt x="25660" y="25524"/>
                  </a:lnTo>
                  <a:lnTo>
                    <a:pt x="350" y="9570"/>
                  </a:lnTo>
                  <a:lnTo>
                    <a:pt x="19720" y="170"/>
                  </a:lnTo>
                  <a:close/>
                  <a:moveTo>
                    <a:pt x="24982" y="0"/>
                  </a:moveTo>
                  <a:lnTo>
                    <a:pt x="19662" y="9"/>
                  </a:lnTo>
                  <a:lnTo>
                    <a:pt x="1" y="9551"/>
                  </a:lnTo>
                  <a:lnTo>
                    <a:pt x="25841" y="25839"/>
                  </a:lnTo>
                  <a:lnTo>
                    <a:pt x="2498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57225" y="403175"/>
              <a:ext cx="35925" cy="76450"/>
            </a:xfrm>
            <a:custGeom>
              <a:rect b="b" l="l" r="r" t="t"/>
              <a:pathLst>
                <a:path extrusionOk="0" h="3058" w="1437">
                  <a:moveTo>
                    <a:pt x="171" y="758"/>
                  </a:moveTo>
                  <a:lnTo>
                    <a:pt x="1170" y="2875"/>
                  </a:lnTo>
                  <a:lnTo>
                    <a:pt x="171" y="2885"/>
                  </a:lnTo>
                  <a:lnTo>
                    <a:pt x="171" y="758"/>
                  </a:lnTo>
                  <a:close/>
                  <a:moveTo>
                    <a:pt x="1" y="0"/>
                  </a:moveTo>
                  <a:lnTo>
                    <a:pt x="1" y="3057"/>
                  </a:lnTo>
                  <a:lnTo>
                    <a:pt x="1437" y="30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57225" y="474875"/>
              <a:ext cx="39725" cy="26550"/>
            </a:xfrm>
            <a:custGeom>
              <a:rect b="b" l="l" r="r" t="t"/>
              <a:pathLst>
                <a:path extrusionOk="0" h="1062" w="1589">
                  <a:moveTo>
                    <a:pt x="1018" y="178"/>
                  </a:moveTo>
                  <a:lnTo>
                    <a:pt x="170" y="743"/>
                  </a:lnTo>
                  <a:lnTo>
                    <a:pt x="170" y="188"/>
                  </a:lnTo>
                  <a:lnTo>
                    <a:pt x="1018" y="178"/>
                  </a:lnTo>
                  <a:close/>
                  <a:moveTo>
                    <a:pt x="1589" y="1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87225" y="473000"/>
              <a:ext cx="644750" cy="1400100"/>
            </a:xfrm>
            <a:custGeom>
              <a:rect b="b" l="l" r="r" t="t"/>
              <a:pathLst>
                <a:path extrusionOk="0" h="56004" w="25790">
                  <a:moveTo>
                    <a:pt x="207" y="330"/>
                  </a:moveTo>
                  <a:lnTo>
                    <a:pt x="25568" y="16317"/>
                  </a:lnTo>
                  <a:lnTo>
                    <a:pt x="6069" y="55408"/>
                  </a:lnTo>
                  <a:lnTo>
                    <a:pt x="207" y="330"/>
                  </a:lnTo>
                  <a:close/>
                  <a:moveTo>
                    <a:pt x="0" y="0"/>
                  </a:moveTo>
                  <a:lnTo>
                    <a:pt x="18" y="174"/>
                  </a:lnTo>
                  <a:lnTo>
                    <a:pt x="5960" y="56003"/>
                  </a:lnTo>
                  <a:lnTo>
                    <a:pt x="25789" y="16255"/>
                  </a:lnTo>
                  <a:lnTo>
                    <a:pt x="25723" y="16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34500" y="874900"/>
              <a:ext cx="970100" cy="1235600"/>
            </a:xfrm>
            <a:custGeom>
              <a:rect b="b" l="l" r="r" t="t"/>
              <a:pathLst>
                <a:path extrusionOk="0" h="49424" w="38804">
                  <a:moveTo>
                    <a:pt x="19778" y="420"/>
                  </a:moveTo>
                  <a:lnTo>
                    <a:pt x="38528" y="49180"/>
                  </a:lnTo>
                  <a:lnTo>
                    <a:pt x="247" y="39575"/>
                  </a:lnTo>
                  <a:lnTo>
                    <a:pt x="19778" y="420"/>
                  </a:lnTo>
                  <a:close/>
                  <a:moveTo>
                    <a:pt x="19797" y="0"/>
                  </a:moveTo>
                  <a:lnTo>
                    <a:pt x="0" y="39686"/>
                  </a:lnTo>
                  <a:lnTo>
                    <a:pt x="102" y="39713"/>
                  </a:lnTo>
                  <a:lnTo>
                    <a:pt x="38803" y="49424"/>
                  </a:lnTo>
                  <a:lnTo>
                    <a:pt x="19797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57225" y="473375"/>
              <a:ext cx="183250" cy="1399275"/>
            </a:xfrm>
            <a:custGeom>
              <a:rect b="b" l="l" r="r" t="t"/>
              <a:pathLst>
                <a:path extrusionOk="0" h="55971" w="7330">
                  <a:moveTo>
                    <a:pt x="1233" y="299"/>
                  </a:moveTo>
                  <a:lnTo>
                    <a:pt x="7100" y="55413"/>
                  </a:lnTo>
                  <a:lnTo>
                    <a:pt x="171" y="46778"/>
                  </a:lnTo>
                  <a:lnTo>
                    <a:pt x="171" y="1008"/>
                  </a:lnTo>
                  <a:lnTo>
                    <a:pt x="1233" y="299"/>
                  </a:lnTo>
                  <a:close/>
                  <a:moveTo>
                    <a:pt x="1373" y="0"/>
                  </a:moveTo>
                  <a:lnTo>
                    <a:pt x="1" y="916"/>
                  </a:lnTo>
                  <a:lnTo>
                    <a:pt x="1" y="46839"/>
                  </a:lnTo>
                  <a:lnTo>
                    <a:pt x="20" y="46863"/>
                  </a:lnTo>
                  <a:lnTo>
                    <a:pt x="7329" y="5597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32975" y="1862300"/>
              <a:ext cx="970825" cy="1135200"/>
            </a:xfrm>
            <a:custGeom>
              <a:rect b="b" l="l" r="r" t="t"/>
              <a:pathLst>
                <a:path extrusionOk="0" h="45408" w="38833">
                  <a:moveTo>
                    <a:pt x="368" y="269"/>
                  </a:moveTo>
                  <a:lnTo>
                    <a:pt x="38620" y="9867"/>
                  </a:lnTo>
                  <a:lnTo>
                    <a:pt x="28428" y="44995"/>
                  </a:lnTo>
                  <a:lnTo>
                    <a:pt x="368" y="269"/>
                  </a:lnTo>
                  <a:close/>
                  <a:moveTo>
                    <a:pt x="1" y="1"/>
                  </a:moveTo>
                  <a:lnTo>
                    <a:pt x="28485" y="45407"/>
                  </a:lnTo>
                  <a:lnTo>
                    <a:pt x="28538" y="45225"/>
                  </a:lnTo>
                  <a:lnTo>
                    <a:pt x="38833" y="9744"/>
                  </a:lnTo>
                  <a:lnTo>
                    <a:pt x="38747" y="97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57225" y="1637550"/>
              <a:ext cx="188900" cy="235325"/>
            </a:xfrm>
            <a:custGeom>
              <a:rect b="b" l="l" r="r" t="t"/>
              <a:pathLst>
                <a:path extrusionOk="0" h="9413" w="7556">
                  <a:moveTo>
                    <a:pt x="171" y="483"/>
                  </a:moveTo>
                  <a:lnTo>
                    <a:pt x="6873" y="8837"/>
                  </a:lnTo>
                  <a:lnTo>
                    <a:pt x="171" y="5073"/>
                  </a:lnTo>
                  <a:lnTo>
                    <a:pt x="171" y="483"/>
                  </a:lnTo>
                  <a:close/>
                  <a:moveTo>
                    <a:pt x="1" y="0"/>
                  </a:moveTo>
                  <a:lnTo>
                    <a:pt x="1" y="5174"/>
                  </a:lnTo>
                  <a:lnTo>
                    <a:pt x="45" y="5197"/>
                  </a:lnTo>
                  <a:lnTo>
                    <a:pt x="7555" y="94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225" y="1762000"/>
              <a:ext cx="186250" cy="145750"/>
            </a:xfrm>
            <a:custGeom>
              <a:rect b="b" l="l" r="r" t="t"/>
              <a:pathLst>
                <a:path extrusionOk="0" h="5830" w="7450">
                  <a:moveTo>
                    <a:pt x="171" y="290"/>
                  </a:moveTo>
                  <a:lnTo>
                    <a:pt x="6978" y="4112"/>
                  </a:lnTo>
                  <a:lnTo>
                    <a:pt x="171" y="5617"/>
                  </a:lnTo>
                  <a:lnTo>
                    <a:pt x="171" y="290"/>
                  </a:lnTo>
                  <a:close/>
                  <a:moveTo>
                    <a:pt x="1" y="0"/>
                  </a:moveTo>
                  <a:lnTo>
                    <a:pt x="1" y="5830"/>
                  </a:lnTo>
                  <a:lnTo>
                    <a:pt x="7450" y="4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35250" y="1857925"/>
              <a:ext cx="713525" cy="1137350"/>
            </a:xfrm>
            <a:custGeom>
              <a:rect b="b" l="l" r="r" t="t"/>
              <a:pathLst>
                <a:path extrusionOk="0" h="45494" w="28541">
                  <a:moveTo>
                    <a:pt x="187" y="617"/>
                  </a:moveTo>
                  <a:lnTo>
                    <a:pt x="28192" y="45258"/>
                  </a:lnTo>
                  <a:lnTo>
                    <a:pt x="1252" y="40401"/>
                  </a:lnTo>
                  <a:lnTo>
                    <a:pt x="187" y="617"/>
                  </a:lnTo>
                  <a:close/>
                  <a:moveTo>
                    <a:pt x="0" y="1"/>
                  </a:moveTo>
                  <a:lnTo>
                    <a:pt x="1086" y="40543"/>
                  </a:lnTo>
                  <a:lnTo>
                    <a:pt x="28540" y="45494"/>
                  </a:lnTo>
                  <a:lnTo>
                    <a:pt x="28540" y="454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70300" y="1865425"/>
              <a:ext cx="196300" cy="1436475"/>
            </a:xfrm>
            <a:custGeom>
              <a:rect b="b" l="l" r="r" t="t"/>
              <a:pathLst>
                <a:path extrusionOk="0" h="57459" w="7852">
                  <a:moveTo>
                    <a:pt x="6639" y="1212"/>
                  </a:moveTo>
                  <a:lnTo>
                    <a:pt x="7681" y="40155"/>
                  </a:lnTo>
                  <a:lnTo>
                    <a:pt x="293" y="56406"/>
                  </a:lnTo>
                  <a:lnTo>
                    <a:pt x="6639" y="1212"/>
                  </a:lnTo>
                  <a:close/>
                  <a:moveTo>
                    <a:pt x="6606" y="1"/>
                  </a:moveTo>
                  <a:lnTo>
                    <a:pt x="1" y="57459"/>
                  </a:lnTo>
                  <a:lnTo>
                    <a:pt x="7852" y="40190"/>
                  </a:lnTo>
                  <a:lnTo>
                    <a:pt x="7852" y="40170"/>
                  </a:lnTo>
                  <a:lnTo>
                    <a:pt x="6776" y="7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57225" y="1862950"/>
              <a:ext cx="182825" cy="1431800"/>
            </a:xfrm>
            <a:custGeom>
              <a:rect b="b" l="l" r="r" t="t"/>
              <a:pathLst>
                <a:path extrusionOk="0" h="57272" w="7313">
                  <a:moveTo>
                    <a:pt x="7115" y="217"/>
                  </a:moveTo>
                  <a:lnTo>
                    <a:pt x="611" y="56791"/>
                  </a:lnTo>
                  <a:lnTo>
                    <a:pt x="170" y="56130"/>
                  </a:lnTo>
                  <a:lnTo>
                    <a:pt x="171" y="1754"/>
                  </a:lnTo>
                  <a:lnTo>
                    <a:pt x="7115" y="217"/>
                  </a:lnTo>
                  <a:close/>
                  <a:moveTo>
                    <a:pt x="7312" y="0"/>
                  </a:moveTo>
                  <a:lnTo>
                    <a:pt x="1" y="1617"/>
                  </a:lnTo>
                  <a:lnTo>
                    <a:pt x="1" y="56181"/>
                  </a:lnTo>
                  <a:lnTo>
                    <a:pt x="727" y="57272"/>
                  </a:lnTo>
                  <a:lnTo>
                    <a:pt x="754" y="57041"/>
                  </a:lnTo>
                  <a:lnTo>
                    <a:pt x="731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573275" y="238125"/>
              <a:ext cx="1022750" cy="296600"/>
            </a:xfrm>
            <a:custGeom>
              <a:rect b="b" l="l" r="r" t="t"/>
              <a:pathLst>
                <a:path extrusionOk="0" h="11864" w="40910">
                  <a:moveTo>
                    <a:pt x="38531" y="170"/>
                  </a:moveTo>
                  <a:lnTo>
                    <a:pt x="40694" y="11636"/>
                  </a:lnTo>
                  <a:lnTo>
                    <a:pt x="40694" y="11636"/>
                  </a:lnTo>
                  <a:lnTo>
                    <a:pt x="660" y="2001"/>
                  </a:lnTo>
                  <a:lnTo>
                    <a:pt x="6904" y="170"/>
                  </a:lnTo>
                  <a:close/>
                  <a:moveTo>
                    <a:pt x="38671" y="0"/>
                  </a:moveTo>
                  <a:lnTo>
                    <a:pt x="6866" y="3"/>
                  </a:lnTo>
                  <a:lnTo>
                    <a:pt x="0" y="2016"/>
                  </a:lnTo>
                  <a:lnTo>
                    <a:pt x="311" y="2091"/>
                  </a:lnTo>
                  <a:lnTo>
                    <a:pt x="40910" y="11863"/>
                  </a:lnTo>
                  <a:lnTo>
                    <a:pt x="3867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578875" y="238125"/>
              <a:ext cx="181475" cy="53225"/>
            </a:xfrm>
            <a:custGeom>
              <a:rect b="b" l="l" r="r" t="t"/>
              <a:pathLst>
                <a:path extrusionOk="0" h="2129" w="7259">
                  <a:moveTo>
                    <a:pt x="6076" y="170"/>
                  </a:moveTo>
                  <a:lnTo>
                    <a:pt x="210" y="1889"/>
                  </a:lnTo>
                  <a:lnTo>
                    <a:pt x="210" y="1889"/>
                  </a:lnTo>
                  <a:lnTo>
                    <a:pt x="485" y="170"/>
                  </a:lnTo>
                  <a:close/>
                  <a:moveTo>
                    <a:pt x="340" y="0"/>
                  </a:moveTo>
                  <a:lnTo>
                    <a:pt x="1" y="2129"/>
                  </a:lnTo>
                  <a:lnTo>
                    <a:pt x="130" y="2091"/>
                  </a:lnTo>
                  <a:lnTo>
                    <a:pt x="725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575200" y="284600"/>
              <a:ext cx="1027200" cy="404925"/>
            </a:xfrm>
            <a:custGeom>
              <a:rect b="b" l="l" r="r" t="t"/>
              <a:pathLst>
                <a:path extrusionOk="0" h="16197" w="41088">
                  <a:moveTo>
                    <a:pt x="506" y="298"/>
                  </a:moveTo>
                  <a:lnTo>
                    <a:pt x="40363" y="9890"/>
                  </a:lnTo>
                  <a:lnTo>
                    <a:pt x="15036" y="16008"/>
                  </a:lnTo>
                  <a:lnTo>
                    <a:pt x="506" y="298"/>
                  </a:lnTo>
                  <a:close/>
                  <a:moveTo>
                    <a:pt x="0" y="0"/>
                  </a:moveTo>
                  <a:lnTo>
                    <a:pt x="14979" y="16196"/>
                  </a:lnTo>
                  <a:lnTo>
                    <a:pt x="15027" y="16186"/>
                  </a:lnTo>
                  <a:lnTo>
                    <a:pt x="41088" y="9890"/>
                  </a:lnTo>
                  <a:lnTo>
                    <a:pt x="40745" y="9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286225" y="238125"/>
              <a:ext cx="305450" cy="52675"/>
            </a:xfrm>
            <a:custGeom>
              <a:rect b="b" l="l" r="r" t="t"/>
              <a:pathLst>
                <a:path extrusionOk="0" h="2107" w="12218">
                  <a:moveTo>
                    <a:pt x="12017" y="170"/>
                  </a:moveTo>
                  <a:lnTo>
                    <a:pt x="11742" y="1912"/>
                  </a:lnTo>
                  <a:lnTo>
                    <a:pt x="1064" y="170"/>
                  </a:lnTo>
                  <a:close/>
                  <a:moveTo>
                    <a:pt x="14" y="0"/>
                  </a:moveTo>
                  <a:lnTo>
                    <a:pt x="0" y="170"/>
                  </a:lnTo>
                  <a:lnTo>
                    <a:pt x="11883" y="2106"/>
                  </a:lnTo>
                  <a:lnTo>
                    <a:pt x="122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530400" y="283300"/>
              <a:ext cx="423550" cy="607575"/>
            </a:xfrm>
            <a:custGeom>
              <a:rect b="b" l="l" r="r" t="t"/>
              <a:pathLst>
                <a:path extrusionOk="0" h="24303" w="16942">
                  <a:moveTo>
                    <a:pt x="2115" y="402"/>
                  </a:moveTo>
                  <a:lnTo>
                    <a:pt x="16660" y="16128"/>
                  </a:lnTo>
                  <a:lnTo>
                    <a:pt x="194" y="24021"/>
                  </a:lnTo>
                  <a:lnTo>
                    <a:pt x="2115" y="402"/>
                  </a:lnTo>
                  <a:close/>
                  <a:moveTo>
                    <a:pt x="1978" y="1"/>
                  </a:moveTo>
                  <a:lnTo>
                    <a:pt x="1" y="24303"/>
                  </a:lnTo>
                  <a:lnTo>
                    <a:pt x="133" y="24238"/>
                  </a:lnTo>
                  <a:lnTo>
                    <a:pt x="16941" y="16181"/>
                  </a:lnTo>
                  <a:lnTo>
                    <a:pt x="16863" y="16096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923725" y="283125"/>
              <a:ext cx="660350" cy="606375"/>
            </a:xfrm>
            <a:custGeom>
              <a:rect b="b" l="l" r="r" t="t"/>
              <a:pathLst>
                <a:path extrusionOk="0" h="24255" w="26414">
                  <a:moveTo>
                    <a:pt x="26210" y="416"/>
                  </a:moveTo>
                  <a:lnTo>
                    <a:pt x="24286" y="24081"/>
                  </a:lnTo>
                  <a:lnTo>
                    <a:pt x="435" y="23799"/>
                  </a:lnTo>
                  <a:lnTo>
                    <a:pt x="26210" y="416"/>
                  </a:lnTo>
                  <a:close/>
                  <a:moveTo>
                    <a:pt x="26413" y="0"/>
                  </a:moveTo>
                  <a:lnTo>
                    <a:pt x="1" y="23963"/>
                  </a:lnTo>
                  <a:lnTo>
                    <a:pt x="24443" y="24254"/>
                  </a:lnTo>
                  <a:lnTo>
                    <a:pt x="24449" y="24176"/>
                  </a:lnTo>
                  <a:lnTo>
                    <a:pt x="2641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905675" y="238125"/>
              <a:ext cx="680575" cy="646725"/>
            </a:xfrm>
            <a:custGeom>
              <a:rect b="b" l="l" r="r" t="t"/>
              <a:pathLst>
                <a:path extrusionOk="0" h="25869" w="27223">
                  <a:moveTo>
                    <a:pt x="15230" y="170"/>
                  </a:moveTo>
                  <a:lnTo>
                    <a:pt x="26846" y="2064"/>
                  </a:lnTo>
                  <a:lnTo>
                    <a:pt x="1019" y="25495"/>
                  </a:lnTo>
                  <a:lnTo>
                    <a:pt x="177" y="170"/>
                  </a:lnTo>
                  <a:close/>
                  <a:moveTo>
                    <a:pt x="1" y="0"/>
                  </a:moveTo>
                  <a:lnTo>
                    <a:pt x="4" y="87"/>
                  </a:lnTo>
                  <a:lnTo>
                    <a:pt x="861" y="25869"/>
                  </a:lnTo>
                  <a:lnTo>
                    <a:pt x="997" y="25745"/>
                  </a:lnTo>
                  <a:lnTo>
                    <a:pt x="27223" y="1953"/>
                  </a:lnTo>
                  <a:lnTo>
                    <a:pt x="27048" y="1924"/>
                  </a:lnTo>
                  <a:lnTo>
                    <a:pt x="1524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974050" y="238125"/>
              <a:ext cx="657400" cy="246275"/>
            </a:xfrm>
            <a:custGeom>
              <a:rect b="b" l="l" r="r" t="t"/>
              <a:pathLst>
                <a:path extrusionOk="0" h="9851" w="26296">
                  <a:moveTo>
                    <a:pt x="17176" y="170"/>
                  </a:moveTo>
                  <a:lnTo>
                    <a:pt x="25692" y="9442"/>
                  </a:lnTo>
                  <a:lnTo>
                    <a:pt x="938" y="170"/>
                  </a:lnTo>
                  <a:close/>
                  <a:moveTo>
                    <a:pt x="1" y="0"/>
                  </a:moveTo>
                  <a:lnTo>
                    <a:pt x="26296" y="9850"/>
                  </a:lnTo>
                  <a:lnTo>
                    <a:pt x="1725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733575" y="468375"/>
              <a:ext cx="1630300" cy="624350"/>
            </a:xfrm>
            <a:custGeom>
              <a:rect b="b" l="l" r="r" t="t"/>
              <a:pathLst>
                <a:path extrusionOk="0" h="24974" w="65212">
                  <a:moveTo>
                    <a:pt x="35731" y="222"/>
                  </a:moveTo>
                  <a:lnTo>
                    <a:pt x="64838" y="2195"/>
                  </a:lnTo>
                  <a:lnTo>
                    <a:pt x="43307" y="24647"/>
                  </a:lnTo>
                  <a:lnTo>
                    <a:pt x="35731" y="222"/>
                  </a:lnTo>
                  <a:close/>
                  <a:moveTo>
                    <a:pt x="35662" y="0"/>
                  </a:moveTo>
                  <a:lnTo>
                    <a:pt x="35570" y="54"/>
                  </a:lnTo>
                  <a:lnTo>
                    <a:pt x="0" y="20930"/>
                  </a:lnTo>
                  <a:lnTo>
                    <a:pt x="86" y="21076"/>
                  </a:lnTo>
                  <a:lnTo>
                    <a:pt x="35564" y="256"/>
                  </a:lnTo>
                  <a:lnTo>
                    <a:pt x="43230" y="24974"/>
                  </a:lnTo>
                  <a:lnTo>
                    <a:pt x="65211" y="2051"/>
                  </a:lnTo>
                  <a:lnTo>
                    <a:pt x="35677" y="47"/>
                  </a:lnTo>
                  <a:lnTo>
                    <a:pt x="3566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205000" y="3467300"/>
              <a:ext cx="61300" cy="59000"/>
            </a:xfrm>
            <a:custGeom>
              <a:rect b="b" l="l" r="r" t="t"/>
              <a:pathLst>
                <a:path extrusionOk="0" h="2360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79" y="2359"/>
                  </a:cubicBezTo>
                  <a:cubicBezTo>
                    <a:pt x="1656" y="2359"/>
                    <a:pt x="2087" y="2071"/>
                    <a:pt x="2270" y="1631"/>
                  </a:cubicBezTo>
                  <a:cubicBezTo>
                    <a:pt x="2452" y="1190"/>
                    <a:pt x="2351" y="684"/>
                    <a:pt x="2013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765875" y="2302975"/>
              <a:ext cx="61350" cy="58975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2" y="703"/>
                    <a:pt x="2" y="1179"/>
                  </a:cubicBezTo>
                  <a:cubicBezTo>
                    <a:pt x="1" y="1832"/>
                    <a:pt x="530" y="2359"/>
                    <a:pt x="1180" y="2359"/>
                  </a:cubicBezTo>
                  <a:cubicBezTo>
                    <a:pt x="1658" y="2359"/>
                    <a:pt x="2087" y="2073"/>
                    <a:pt x="2271" y="1631"/>
                  </a:cubicBezTo>
                  <a:cubicBezTo>
                    <a:pt x="2454" y="1191"/>
                    <a:pt x="2353" y="684"/>
                    <a:pt x="2015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593075" y="1504075"/>
              <a:ext cx="61325" cy="59025"/>
            </a:xfrm>
            <a:custGeom>
              <a:rect b="b" l="l" r="r" t="t"/>
              <a:pathLst>
                <a:path extrusionOk="0" h="2361" w="2453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9" y="274"/>
                    <a:pt x="1" y="704"/>
                    <a:pt x="1" y="1181"/>
                  </a:cubicBezTo>
                  <a:cubicBezTo>
                    <a:pt x="1" y="1832"/>
                    <a:pt x="530" y="2359"/>
                    <a:pt x="1181" y="2361"/>
                  </a:cubicBezTo>
                  <a:cubicBezTo>
                    <a:pt x="1657" y="2361"/>
                    <a:pt x="2088" y="2073"/>
                    <a:pt x="2270" y="1632"/>
                  </a:cubicBezTo>
                  <a:cubicBezTo>
                    <a:pt x="2452" y="1192"/>
                    <a:pt x="2351" y="684"/>
                    <a:pt x="2014" y="346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547775" y="1181150"/>
              <a:ext cx="61325" cy="59000"/>
            </a:xfrm>
            <a:custGeom>
              <a:rect b="b" l="l" r="r" t="t"/>
              <a:pathLst>
                <a:path extrusionOk="0" h="2360" w="2453">
                  <a:moveTo>
                    <a:pt x="1181" y="0"/>
                  </a:moveTo>
                  <a:cubicBezTo>
                    <a:pt x="1028" y="0"/>
                    <a:pt x="875" y="30"/>
                    <a:pt x="729" y="91"/>
                  </a:cubicBezTo>
                  <a:cubicBezTo>
                    <a:pt x="287" y="273"/>
                    <a:pt x="1" y="703"/>
                    <a:pt x="1" y="1180"/>
                  </a:cubicBezTo>
                  <a:cubicBezTo>
                    <a:pt x="1" y="1831"/>
                    <a:pt x="528" y="2360"/>
                    <a:pt x="1181" y="2360"/>
                  </a:cubicBezTo>
                  <a:cubicBezTo>
                    <a:pt x="1657" y="2360"/>
                    <a:pt x="2088" y="2072"/>
                    <a:pt x="2270" y="1631"/>
                  </a:cubicBezTo>
                  <a:cubicBezTo>
                    <a:pt x="2452" y="1191"/>
                    <a:pt x="2351" y="683"/>
                    <a:pt x="2014" y="346"/>
                  </a:cubicBezTo>
                  <a:cubicBezTo>
                    <a:pt x="1788" y="120"/>
                    <a:pt x="1487" y="0"/>
                    <a:pt x="1181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689425" y="960175"/>
              <a:ext cx="59000" cy="59000"/>
            </a:xfrm>
            <a:custGeom>
              <a:rect b="b" l="l" r="r" t="t"/>
              <a:pathLst>
                <a:path extrusionOk="0" h="2360" w="2360">
                  <a:moveTo>
                    <a:pt x="1180" y="0"/>
                  </a:moveTo>
                  <a:cubicBezTo>
                    <a:pt x="529" y="0"/>
                    <a:pt x="0" y="529"/>
                    <a:pt x="0" y="1180"/>
                  </a:cubicBezTo>
                  <a:cubicBezTo>
                    <a:pt x="0" y="1831"/>
                    <a:pt x="529" y="2360"/>
                    <a:pt x="1180" y="2360"/>
                  </a:cubicBezTo>
                  <a:cubicBezTo>
                    <a:pt x="1832" y="2360"/>
                    <a:pt x="2360" y="1831"/>
                    <a:pt x="2360" y="1180"/>
                  </a:cubicBezTo>
                  <a:cubicBezTo>
                    <a:pt x="2360" y="529"/>
                    <a:pt x="1832" y="0"/>
                    <a:pt x="1180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768775" y="1053650"/>
              <a:ext cx="61300" cy="59000"/>
            </a:xfrm>
            <a:custGeom>
              <a:rect b="b" l="l" r="r" t="t"/>
              <a:pathLst>
                <a:path extrusionOk="0" h="2360" w="2452">
                  <a:moveTo>
                    <a:pt x="1181" y="0"/>
                  </a:moveTo>
                  <a:cubicBezTo>
                    <a:pt x="1028" y="0"/>
                    <a:pt x="874" y="30"/>
                    <a:pt x="728" y="91"/>
                  </a:cubicBezTo>
                  <a:cubicBezTo>
                    <a:pt x="288" y="273"/>
                    <a:pt x="0" y="703"/>
                    <a:pt x="0" y="1180"/>
                  </a:cubicBezTo>
                  <a:cubicBezTo>
                    <a:pt x="0" y="1831"/>
                    <a:pt x="529" y="2358"/>
                    <a:pt x="1180" y="2360"/>
                  </a:cubicBezTo>
                  <a:cubicBezTo>
                    <a:pt x="1656" y="2360"/>
                    <a:pt x="2087" y="2072"/>
                    <a:pt x="2269" y="1632"/>
                  </a:cubicBezTo>
                  <a:cubicBezTo>
                    <a:pt x="2451" y="1191"/>
                    <a:pt x="2351" y="683"/>
                    <a:pt x="2013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697900" y="3059350"/>
              <a:ext cx="61350" cy="58975"/>
            </a:xfrm>
            <a:custGeom>
              <a:rect b="b" l="l" r="r" t="t"/>
              <a:pathLst>
                <a:path extrusionOk="0" h="2359" w="2454">
                  <a:moveTo>
                    <a:pt x="1180" y="0"/>
                  </a:moveTo>
                  <a:cubicBezTo>
                    <a:pt x="1028" y="0"/>
                    <a:pt x="875" y="29"/>
                    <a:pt x="730" y="90"/>
                  </a:cubicBezTo>
                  <a:cubicBezTo>
                    <a:pt x="288" y="272"/>
                    <a:pt x="0" y="703"/>
                    <a:pt x="0" y="1180"/>
                  </a:cubicBezTo>
                  <a:cubicBezTo>
                    <a:pt x="2" y="1831"/>
                    <a:pt x="529" y="2359"/>
                    <a:pt x="1180" y="2359"/>
                  </a:cubicBezTo>
                  <a:cubicBezTo>
                    <a:pt x="1658" y="2359"/>
                    <a:pt x="2087" y="2072"/>
                    <a:pt x="2269" y="1631"/>
                  </a:cubicBezTo>
                  <a:cubicBezTo>
                    <a:pt x="2453" y="1191"/>
                    <a:pt x="2352" y="683"/>
                    <a:pt x="2015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374975" y="1572100"/>
              <a:ext cx="61325" cy="59000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9" y="273"/>
                    <a:pt x="1" y="702"/>
                    <a:pt x="1" y="1180"/>
                  </a:cubicBezTo>
                  <a:cubicBezTo>
                    <a:pt x="1" y="1830"/>
                    <a:pt x="528" y="2358"/>
                    <a:pt x="1181" y="2359"/>
                  </a:cubicBezTo>
                  <a:cubicBezTo>
                    <a:pt x="1657" y="2359"/>
                    <a:pt x="2088" y="2072"/>
                    <a:pt x="2270" y="1632"/>
                  </a:cubicBezTo>
                  <a:cubicBezTo>
                    <a:pt x="2452" y="1190"/>
                    <a:pt x="2351" y="684"/>
                    <a:pt x="2014" y="346"/>
                  </a:cubicBezTo>
                  <a:cubicBezTo>
                    <a:pt x="1788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111525" y="2183975"/>
              <a:ext cx="61325" cy="59000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1"/>
                  </a:cubicBezTo>
                  <a:cubicBezTo>
                    <a:pt x="288" y="273"/>
                    <a:pt x="0" y="704"/>
                    <a:pt x="2" y="1181"/>
                  </a:cubicBezTo>
                  <a:cubicBezTo>
                    <a:pt x="2" y="1832"/>
                    <a:pt x="529" y="2360"/>
                    <a:pt x="1180" y="2360"/>
                  </a:cubicBezTo>
                  <a:cubicBezTo>
                    <a:pt x="1657" y="2360"/>
                    <a:pt x="2087" y="2073"/>
                    <a:pt x="2271" y="1632"/>
                  </a:cubicBezTo>
                  <a:cubicBezTo>
                    <a:pt x="2453" y="1192"/>
                    <a:pt x="2352" y="684"/>
                    <a:pt x="2014" y="347"/>
                  </a:cubicBezTo>
                  <a:cubicBezTo>
                    <a:pt x="1789" y="121"/>
                    <a:pt x="1486" y="1"/>
                    <a:pt x="1180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210675" y="2200975"/>
              <a:ext cx="61300" cy="59025"/>
            </a:xfrm>
            <a:custGeom>
              <a:rect b="b" l="l" r="r" t="t"/>
              <a:pathLst>
                <a:path extrusionOk="0" h="2361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4"/>
                    <a:pt x="0" y="703"/>
                    <a:pt x="0" y="1181"/>
                  </a:cubicBezTo>
                  <a:cubicBezTo>
                    <a:pt x="0" y="1832"/>
                    <a:pt x="529" y="2359"/>
                    <a:pt x="1180" y="2361"/>
                  </a:cubicBezTo>
                  <a:cubicBezTo>
                    <a:pt x="1657" y="2359"/>
                    <a:pt x="2087" y="2073"/>
                    <a:pt x="2269" y="1631"/>
                  </a:cubicBezTo>
                  <a:cubicBezTo>
                    <a:pt x="2451" y="1191"/>
                    <a:pt x="2350" y="684"/>
                    <a:pt x="2014" y="346"/>
                  </a:cubicBezTo>
                  <a:cubicBezTo>
                    <a:pt x="1789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618625" y="3084850"/>
              <a:ext cx="61300" cy="58975"/>
            </a:xfrm>
            <a:custGeom>
              <a:rect b="b" l="l" r="r" t="t"/>
              <a:pathLst>
                <a:path extrusionOk="0" h="2359" w="2452">
                  <a:moveTo>
                    <a:pt x="1178" y="0"/>
                  </a:moveTo>
                  <a:cubicBezTo>
                    <a:pt x="1027" y="0"/>
                    <a:pt x="874" y="29"/>
                    <a:pt x="728" y="90"/>
                  </a:cubicBezTo>
                  <a:cubicBezTo>
                    <a:pt x="287" y="272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9" y="1631"/>
                  </a:cubicBezTo>
                  <a:cubicBezTo>
                    <a:pt x="2452" y="1190"/>
                    <a:pt x="2351" y="683"/>
                    <a:pt x="2013" y="346"/>
                  </a:cubicBezTo>
                  <a:cubicBezTo>
                    <a:pt x="1787" y="120"/>
                    <a:pt x="1485" y="0"/>
                    <a:pt x="1178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496775" y="2651425"/>
              <a:ext cx="61325" cy="58975"/>
            </a:xfrm>
            <a:custGeom>
              <a:rect b="b" l="l" r="r" t="t"/>
              <a:pathLst>
                <a:path extrusionOk="0" h="2359" w="2453">
                  <a:moveTo>
                    <a:pt x="1180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81" y="2359"/>
                  </a:cubicBezTo>
                  <a:cubicBezTo>
                    <a:pt x="1657" y="2359"/>
                    <a:pt x="2088" y="2071"/>
                    <a:pt x="2270" y="1631"/>
                  </a:cubicBezTo>
                  <a:cubicBezTo>
                    <a:pt x="2452" y="1190"/>
                    <a:pt x="2351" y="683"/>
                    <a:pt x="2014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978350" y="3628750"/>
              <a:ext cx="61350" cy="59000"/>
            </a:xfrm>
            <a:custGeom>
              <a:rect b="b" l="l" r="r" t="t"/>
              <a:pathLst>
                <a:path extrusionOk="0" h="2360" w="2454">
                  <a:moveTo>
                    <a:pt x="1181" y="0"/>
                  </a:moveTo>
                  <a:cubicBezTo>
                    <a:pt x="1029" y="0"/>
                    <a:pt x="875" y="30"/>
                    <a:pt x="728" y="91"/>
                  </a:cubicBezTo>
                  <a:cubicBezTo>
                    <a:pt x="288" y="273"/>
                    <a:pt x="1" y="703"/>
                    <a:pt x="1" y="1180"/>
                  </a:cubicBezTo>
                  <a:cubicBezTo>
                    <a:pt x="1" y="1831"/>
                    <a:pt x="529" y="2360"/>
                    <a:pt x="1180" y="2360"/>
                  </a:cubicBezTo>
                  <a:cubicBezTo>
                    <a:pt x="1658" y="2360"/>
                    <a:pt x="2087" y="2072"/>
                    <a:pt x="2270" y="1631"/>
                  </a:cubicBezTo>
                  <a:cubicBezTo>
                    <a:pt x="2453" y="1191"/>
                    <a:pt x="2353" y="683"/>
                    <a:pt x="2015" y="346"/>
                  </a:cubicBezTo>
                  <a:cubicBezTo>
                    <a:pt x="1790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890525" y="4878075"/>
              <a:ext cx="61350" cy="58975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1" y="702"/>
                    <a:pt x="2" y="1179"/>
                  </a:cubicBezTo>
                  <a:cubicBezTo>
                    <a:pt x="2" y="1830"/>
                    <a:pt x="530" y="2359"/>
                    <a:pt x="1180" y="2359"/>
                  </a:cubicBezTo>
                  <a:cubicBezTo>
                    <a:pt x="1658" y="2359"/>
                    <a:pt x="2087" y="2071"/>
                    <a:pt x="2271" y="1631"/>
                  </a:cubicBezTo>
                  <a:cubicBezTo>
                    <a:pt x="2454" y="1190"/>
                    <a:pt x="2353" y="682"/>
                    <a:pt x="2015" y="345"/>
                  </a:cubicBezTo>
                  <a:cubicBezTo>
                    <a:pt x="1789" y="120"/>
                    <a:pt x="1487" y="0"/>
                    <a:pt x="1181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261625" y="3671275"/>
              <a:ext cx="61300" cy="58975"/>
            </a:xfrm>
            <a:custGeom>
              <a:rect b="b" l="l" r="r" t="t"/>
              <a:pathLst>
                <a:path extrusionOk="0" h="2359" w="2452">
                  <a:moveTo>
                    <a:pt x="1179" y="0"/>
                  </a:moveTo>
                  <a:cubicBezTo>
                    <a:pt x="1028" y="0"/>
                    <a:pt x="875" y="29"/>
                    <a:pt x="730" y="89"/>
                  </a:cubicBezTo>
                  <a:cubicBezTo>
                    <a:pt x="290" y="272"/>
                    <a:pt x="2" y="701"/>
                    <a:pt x="1" y="1179"/>
                  </a:cubicBezTo>
                  <a:cubicBezTo>
                    <a:pt x="1" y="1830"/>
                    <a:pt x="528" y="2358"/>
                    <a:pt x="1180" y="2358"/>
                  </a:cubicBezTo>
                  <a:cubicBezTo>
                    <a:pt x="1656" y="2358"/>
                    <a:pt x="2087" y="2072"/>
                    <a:pt x="2270" y="1631"/>
                  </a:cubicBezTo>
                  <a:cubicBezTo>
                    <a:pt x="2452" y="1191"/>
                    <a:pt x="2351" y="683"/>
                    <a:pt x="2015" y="347"/>
                  </a:cubicBezTo>
                  <a:cubicBezTo>
                    <a:pt x="1789" y="121"/>
                    <a:pt x="1487" y="0"/>
                    <a:pt x="1179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77200" y="3824225"/>
              <a:ext cx="61325" cy="58975"/>
            </a:xfrm>
            <a:custGeom>
              <a:rect b="b" l="l" r="r" t="t"/>
              <a:pathLst>
                <a:path extrusionOk="0" h="2359" w="2453">
                  <a:moveTo>
                    <a:pt x="1179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3"/>
                    <a:pt x="1" y="1181"/>
                  </a:cubicBezTo>
                  <a:cubicBezTo>
                    <a:pt x="1" y="1832"/>
                    <a:pt x="530" y="2359"/>
                    <a:pt x="1181" y="2359"/>
                  </a:cubicBezTo>
                  <a:cubicBezTo>
                    <a:pt x="1658" y="2359"/>
                    <a:pt x="2088" y="2071"/>
                    <a:pt x="2270" y="1631"/>
                  </a:cubicBezTo>
                  <a:cubicBezTo>
                    <a:pt x="2452" y="1190"/>
                    <a:pt x="2351" y="682"/>
                    <a:pt x="2014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306975" y="4453125"/>
              <a:ext cx="61300" cy="59025"/>
            </a:xfrm>
            <a:custGeom>
              <a:rect b="b" l="l" r="r" t="t"/>
              <a:pathLst>
                <a:path extrusionOk="0" h="2361" w="2452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8" y="272"/>
                    <a:pt x="0" y="703"/>
                    <a:pt x="0" y="1179"/>
                  </a:cubicBezTo>
                  <a:cubicBezTo>
                    <a:pt x="0" y="1832"/>
                    <a:pt x="527" y="2361"/>
                    <a:pt x="1180" y="2361"/>
                  </a:cubicBezTo>
                  <a:cubicBezTo>
                    <a:pt x="1657" y="2361"/>
                    <a:pt x="2087" y="2073"/>
                    <a:pt x="2269" y="1631"/>
                  </a:cubicBezTo>
                  <a:cubicBezTo>
                    <a:pt x="2451" y="1191"/>
                    <a:pt x="2352" y="684"/>
                    <a:pt x="2014" y="346"/>
                  </a:cubicBezTo>
                  <a:cubicBezTo>
                    <a:pt x="1789" y="120"/>
                    <a:pt x="1486" y="1"/>
                    <a:pt x="1180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187975" y="2761900"/>
              <a:ext cx="61300" cy="58975"/>
            </a:xfrm>
            <a:custGeom>
              <a:rect b="b" l="l" r="r" t="t"/>
              <a:pathLst>
                <a:path extrusionOk="0" h="2359" w="2452">
                  <a:moveTo>
                    <a:pt x="1182" y="1"/>
                  </a:moveTo>
                  <a:cubicBezTo>
                    <a:pt x="1029" y="1"/>
                    <a:pt x="876" y="30"/>
                    <a:pt x="730" y="91"/>
                  </a:cubicBezTo>
                  <a:cubicBezTo>
                    <a:pt x="288" y="274"/>
                    <a:pt x="2" y="703"/>
                    <a:pt x="2" y="1181"/>
                  </a:cubicBezTo>
                  <a:cubicBezTo>
                    <a:pt x="1" y="1831"/>
                    <a:pt x="529" y="2359"/>
                    <a:pt x="1180" y="2359"/>
                  </a:cubicBezTo>
                  <a:cubicBezTo>
                    <a:pt x="1658" y="2359"/>
                    <a:pt x="2087" y="2073"/>
                    <a:pt x="2270" y="1631"/>
                  </a:cubicBezTo>
                  <a:cubicBezTo>
                    <a:pt x="2452" y="1191"/>
                    <a:pt x="2352" y="683"/>
                    <a:pt x="2015" y="346"/>
                  </a:cubicBezTo>
                  <a:cubicBezTo>
                    <a:pt x="1790" y="121"/>
                    <a:pt x="1488" y="1"/>
                    <a:pt x="1182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658250" y="2005500"/>
              <a:ext cx="61325" cy="59025"/>
            </a:xfrm>
            <a:custGeom>
              <a:rect b="b" l="l" r="r" t="t"/>
              <a:pathLst>
                <a:path extrusionOk="0" h="2361" w="2453">
                  <a:moveTo>
                    <a:pt x="1182" y="0"/>
                  </a:moveTo>
                  <a:cubicBezTo>
                    <a:pt x="1029" y="0"/>
                    <a:pt x="875" y="30"/>
                    <a:pt x="729" y="91"/>
                  </a:cubicBezTo>
                  <a:cubicBezTo>
                    <a:pt x="289" y="273"/>
                    <a:pt x="1" y="703"/>
                    <a:pt x="1" y="1180"/>
                  </a:cubicBezTo>
                  <a:cubicBezTo>
                    <a:pt x="1" y="1831"/>
                    <a:pt x="528" y="2360"/>
                    <a:pt x="1180" y="2360"/>
                  </a:cubicBezTo>
                  <a:cubicBezTo>
                    <a:pt x="1657" y="2360"/>
                    <a:pt x="2087" y="2072"/>
                    <a:pt x="2270" y="1632"/>
                  </a:cubicBezTo>
                  <a:cubicBezTo>
                    <a:pt x="2452" y="1191"/>
                    <a:pt x="2351" y="683"/>
                    <a:pt x="2014" y="346"/>
                  </a:cubicBezTo>
                  <a:cubicBezTo>
                    <a:pt x="1789" y="120"/>
                    <a:pt x="1488" y="0"/>
                    <a:pt x="1182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706400" y="1419100"/>
              <a:ext cx="61325" cy="59000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9" y="273"/>
                    <a:pt x="1" y="704"/>
                    <a:pt x="1" y="1181"/>
                  </a:cubicBezTo>
                  <a:cubicBezTo>
                    <a:pt x="1" y="1832"/>
                    <a:pt x="528" y="2359"/>
                    <a:pt x="1180" y="2359"/>
                  </a:cubicBezTo>
                  <a:cubicBezTo>
                    <a:pt x="1657" y="2359"/>
                    <a:pt x="2087" y="2073"/>
                    <a:pt x="2270" y="1632"/>
                  </a:cubicBezTo>
                  <a:cubicBezTo>
                    <a:pt x="2452" y="1192"/>
                    <a:pt x="2351" y="684"/>
                    <a:pt x="2014" y="346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117175" y="2957350"/>
              <a:ext cx="61300" cy="59025"/>
            </a:xfrm>
            <a:custGeom>
              <a:rect b="b" l="l" r="r" t="t"/>
              <a:pathLst>
                <a:path extrusionOk="0" h="2361" w="2452">
                  <a:moveTo>
                    <a:pt x="1181" y="1"/>
                  </a:moveTo>
                  <a:cubicBezTo>
                    <a:pt x="1029" y="1"/>
                    <a:pt x="875" y="30"/>
                    <a:pt x="728" y="91"/>
                  </a:cubicBezTo>
                  <a:cubicBezTo>
                    <a:pt x="287" y="274"/>
                    <a:pt x="1" y="703"/>
                    <a:pt x="1" y="1181"/>
                  </a:cubicBezTo>
                  <a:cubicBezTo>
                    <a:pt x="1" y="1831"/>
                    <a:pt x="528" y="2360"/>
                    <a:pt x="1179" y="2360"/>
                  </a:cubicBezTo>
                  <a:cubicBezTo>
                    <a:pt x="1656" y="2360"/>
                    <a:pt x="2086" y="2072"/>
                    <a:pt x="2270" y="1633"/>
                  </a:cubicBezTo>
                  <a:cubicBezTo>
                    <a:pt x="2452" y="1191"/>
                    <a:pt x="2351" y="683"/>
                    <a:pt x="2014" y="346"/>
                  </a:cubicBezTo>
                  <a:cubicBezTo>
                    <a:pt x="1788" y="120"/>
                    <a:pt x="1487" y="1"/>
                    <a:pt x="1181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87675" y="4733575"/>
              <a:ext cx="61350" cy="59000"/>
            </a:xfrm>
            <a:custGeom>
              <a:rect b="b" l="l" r="r" t="t"/>
              <a:pathLst>
                <a:path extrusionOk="0" h="2360" w="2454">
                  <a:moveTo>
                    <a:pt x="1180" y="1"/>
                  </a:moveTo>
                  <a:cubicBezTo>
                    <a:pt x="1028" y="1"/>
                    <a:pt x="876" y="30"/>
                    <a:pt x="730" y="91"/>
                  </a:cubicBezTo>
                  <a:cubicBezTo>
                    <a:pt x="289" y="273"/>
                    <a:pt x="2" y="704"/>
                    <a:pt x="2" y="1180"/>
                  </a:cubicBezTo>
                  <a:cubicBezTo>
                    <a:pt x="1" y="1831"/>
                    <a:pt x="530" y="2360"/>
                    <a:pt x="1180" y="2360"/>
                  </a:cubicBezTo>
                  <a:cubicBezTo>
                    <a:pt x="1658" y="2360"/>
                    <a:pt x="2087" y="2073"/>
                    <a:pt x="2271" y="1632"/>
                  </a:cubicBezTo>
                  <a:cubicBezTo>
                    <a:pt x="2454" y="1192"/>
                    <a:pt x="2353" y="684"/>
                    <a:pt x="2015" y="347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669625" y="560750"/>
              <a:ext cx="61275" cy="58975"/>
            </a:xfrm>
            <a:custGeom>
              <a:rect b="b" l="l" r="r" t="t"/>
              <a:pathLst>
                <a:path extrusionOk="0" h="2359" w="2451">
                  <a:moveTo>
                    <a:pt x="1177" y="0"/>
                  </a:moveTo>
                  <a:cubicBezTo>
                    <a:pt x="1026" y="0"/>
                    <a:pt x="873" y="30"/>
                    <a:pt x="728" y="90"/>
                  </a:cubicBezTo>
                  <a:cubicBezTo>
                    <a:pt x="287" y="274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8" y="1631"/>
                  </a:cubicBezTo>
                  <a:cubicBezTo>
                    <a:pt x="2450" y="1191"/>
                    <a:pt x="2351" y="683"/>
                    <a:pt x="2013" y="346"/>
                  </a:cubicBezTo>
                  <a:cubicBezTo>
                    <a:pt x="1787" y="121"/>
                    <a:pt x="1484" y="0"/>
                    <a:pt x="1177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11775" y="1827025"/>
              <a:ext cx="61300" cy="59000"/>
            </a:xfrm>
            <a:custGeom>
              <a:rect b="b" l="l" r="r" t="t"/>
              <a:pathLst>
                <a:path extrusionOk="0" h="2360" w="2452">
                  <a:moveTo>
                    <a:pt x="1179" y="1"/>
                  </a:moveTo>
                  <a:cubicBezTo>
                    <a:pt x="1027" y="1"/>
                    <a:pt x="874" y="30"/>
                    <a:pt x="728" y="90"/>
                  </a:cubicBezTo>
                  <a:cubicBezTo>
                    <a:pt x="287" y="272"/>
                    <a:pt x="1" y="703"/>
                    <a:pt x="1" y="1181"/>
                  </a:cubicBezTo>
                  <a:cubicBezTo>
                    <a:pt x="1" y="1832"/>
                    <a:pt x="529" y="2359"/>
                    <a:pt x="1180" y="2359"/>
                  </a:cubicBezTo>
                  <a:cubicBezTo>
                    <a:pt x="1656" y="2359"/>
                    <a:pt x="2087" y="2071"/>
                    <a:pt x="2270" y="1631"/>
                  </a:cubicBezTo>
                  <a:cubicBezTo>
                    <a:pt x="2452" y="1190"/>
                    <a:pt x="2351" y="682"/>
                    <a:pt x="2013" y="345"/>
                  </a:cubicBezTo>
                  <a:cubicBezTo>
                    <a:pt x="1788" y="120"/>
                    <a:pt x="1486" y="1"/>
                    <a:pt x="1179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728775" y="2332325"/>
              <a:ext cx="802525" cy="1326550"/>
            </a:xfrm>
            <a:custGeom>
              <a:rect b="b" l="l" r="r" t="t"/>
              <a:pathLst>
                <a:path extrusionOk="0" h="53062" w="32101">
                  <a:moveTo>
                    <a:pt x="2815" y="1"/>
                  </a:moveTo>
                  <a:lnTo>
                    <a:pt x="1" y="30402"/>
                  </a:lnTo>
                  <a:lnTo>
                    <a:pt x="139" y="30331"/>
                  </a:lnTo>
                  <a:lnTo>
                    <a:pt x="31699" y="14041"/>
                  </a:lnTo>
                  <a:lnTo>
                    <a:pt x="31699" y="14041"/>
                  </a:lnTo>
                  <a:lnTo>
                    <a:pt x="11180" y="52982"/>
                  </a:lnTo>
                  <a:lnTo>
                    <a:pt x="11331" y="53061"/>
                  </a:lnTo>
                  <a:lnTo>
                    <a:pt x="32101" y="13642"/>
                  </a:lnTo>
                  <a:lnTo>
                    <a:pt x="31861" y="13767"/>
                  </a:lnTo>
                  <a:lnTo>
                    <a:pt x="200" y="30108"/>
                  </a:lnTo>
                  <a:lnTo>
                    <a:pt x="2984" y="17"/>
                  </a:lnTo>
                  <a:lnTo>
                    <a:pt x="2815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521575" y="1596350"/>
              <a:ext cx="1879000" cy="1516000"/>
            </a:xfrm>
            <a:custGeom>
              <a:rect b="b" l="l" r="r" t="t"/>
              <a:pathLst>
                <a:path extrusionOk="0" h="60640" w="75160">
                  <a:moveTo>
                    <a:pt x="28912" y="25098"/>
                  </a:moveTo>
                  <a:lnTo>
                    <a:pt x="44725" y="60332"/>
                  </a:lnTo>
                  <a:lnTo>
                    <a:pt x="44725" y="60332"/>
                  </a:lnTo>
                  <a:lnTo>
                    <a:pt x="375" y="43094"/>
                  </a:lnTo>
                  <a:lnTo>
                    <a:pt x="28542" y="25104"/>
                  </a:lnTo>
                  <a:lnTo>
                    <a:pt x="28912" y="25098"/>
                  </a:lnTo>
                  <a:close/>
                  <a:moveTo>
                    <a:pt x="75003" y="0"/>
                  </a:moveTo>
                  <a:lnTo>
                    <a:pt x="64948" y="24426"/>
                  </a:lnTo>
                  <a:lnTo>
                    <a:pt x="28492" y="24933"/>
                  </a:lnTo>
                  <a:lnTo>
                    <a:pt x="28473" y="24947"/>
                  </a:lnTo>
                  <a:lnTo>
                    <a:pt x="0" y="43129"/>
                  </a:lnTo>
                  <a:lnTo>
                    <a:pt x="157" y="43191"/>
                  </a:lnTo>
                  <a:lnTo>
                    <a:pt x="45050" y="60639"/>
                  </a:lnTo>
                  <a:lnTo>
                    <a:pt x="44966" y="60451"/>
                  </a:lnTo>
                  <a:lnTo>
                    <a:pt x="29098" y="25096"/>
                  </a:lnTo>
                  <a:lnTo>
                    <a:pt x="65061" y="24593"/>
                  </a:lnTo>
                  <a:lnTo>
                    <a:pt x="65084" y="24542"/>
                  </a:lnTo>
                  <a:lnTo>
                    <a:pt x="75160" y="65"/>
                  </a:lnTo>
                  <a:lnTo>
                    <a:pt x="7500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524200" y="1363375"/>
              <a:ext cx="1006950" cy="1315550"/>
            </a:xfrm>
            <a:custGeom>
              <a:rect b="b" l="l" r="r" t="t"/>
              <a:pathLst>
                <a:path extrusionOk="0" h="52622" w="40278">
                  <a:moveTo>
                    <a:pt x="40116" y="1"/>
                  </a:moveTo>
                  <a:lnTo>
                    <a:pt x="28812" y="34230"/>
                  </a:lnTo>
                  <a:lnTo>
                    <a:pt x="6240" y="26563"/>
                  </a:lnTo>
                  <a:lnTo>
                    <a:pt x="1" y="52581"/>
                  </a:lnTo>
                  <a:lnTo>
                    <a:pt x="166" y="52621"/>
                  </a:lnTo>
                  <a:lnTo>
                    <a:pt x="6362" y="26784"/>
                  </a:lnTo>
                  <a:lnTo>
                    <a:pt x="28919" y="34445"/>
                  </a:lnTo>
                  <a:lnTo>
                    <a:pt x="28946" y="34364"/>
                  </a:lnTo>
                  <a:lnTo>
                    <a:pt x="40277" y="53"/>
                  </a:lnTo>
                  <a:lnTo>
                    <a:pt x="40116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289850" y="3087050"/>
              <a:ext cx="1442800" cy="1400200"/>
            </a:xfrm>
            <a:custGeom>
              <a:rect b="b" l="l" r="r" t="t"/>
              <a:pathLst>
                <a:path extrusionOk="0" h="56008" w="57712">
                  <a:moveTo>
                    <a:pt x="57603" y="0"/>
                  </a:moveTo>
                  <a:lnTo>
                    <a:pt x="37696" y="16353"/>
                  </a:lnTo>
                  <a:lnTo>
                    <a:pt x="37702" y="16398"/>
                  </a:lnTo>
                  <a:lnTo>
                    <a:pt x="41761" y="55640"/>
                  </a:lnTo>
                  <a:lnTo>
                    <a:pt x="41761" y="55640"/>
                  </a:lnTo>
                  <a:lnTo>
                    <a:pt x="102" y="24480"/>
                  </a:lnTo>
                  <a:lnTo>
                    <a:pt x="0" y="24617"/>
                  </a:lnTo>
                  <a:lnTo>
                    <a:pt x="41970" y="56008"/>
                  </a:lnTo>
                  <a:lnTo>
                    <a:pt x="41949" y="55815"/>
                  </a:lnTo>
                  <a:lnTo>
                    <a:pt x="37875" y="16425"/>
                  </a:lnTo>
                  <a:lnTo>
                    <a:pt x="57711" y="131"/>
                  </a:lnTo>
                  <a:lnTo>
                    <a:pt x="5760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403725" y="986525"/>
              <a:ext cx="1401225" cy="617075"/>
            </a:xfrm>
            <a:custGeom>
              <a:rect b="b" l="l" r="r" t="t"/>
              <a:pathLst>
                <a:path extrusionOk="0" h="24683" w="56049">
                  <a:moveTo>
                    <a:pt x="12876" y="1"/>
                  </a:moveTo>
                  <a:lnTo>
                    <a:pt x="12860" y="170"/>
                  </a:lnTo>
                  <a:lnTo>
                    <a:pt x="55288" y="4248"/>
                  </a:lnTo>
                  <a:lnTo>
                    <a:pt x="0" y="24523"/>
                  </a:lnTo>
                  <a:lnTo>
                    <a:pt x="59" y="24682"/>
                  </a:lnTo>
                  <a:lnTo>
                    <a:pt x="56049" y="4150"/>
                  </a:lnTo>
                  <a:lnTo>
                    <a:pt x="12876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729350" y="3087750"/>
              <a:ext cx="274800" cy="557100"/>
            </a:xfrm>
            <a:custGeom>
              <a:rect b="b" l="l" r="r" t="t"/>
              <a:pathLst>
                <a:path extrusionOk="0" h="22284" w="10992">
                  <a:moveTo>
                    <a:pt x="154" y="1"/>
                  </a:moveTo>
                  <a:lnTo>
                    <a:pt x="0" y="75"/>
                  </a:lnTo>
                  <a:lnTo>
                    <a:pt x="10838" y="22284"/>
                  </a:lnTo>
                  <a:lnTo>
                    <a:pt x="10991" y="22210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" name="Google Shape;113;p2"/>
          <p:cNvGrpSpPr/>
          <p:nvPr/>
        </p:nvGrpSpPr>
        <p:grpSpPr>
          <a:xfrm flipH="1" rot="10800000">
            <a:off x="-348317" y="2602893"/>
            <a:ext cx="4179783" cy="3079988"/>
            <a:chOff x="255400" y="238125"/>
            <a:chExt cx="7108475" cy="5238075"/>
          </a:xfrm>
        </p:grpSpPr>
        <p:sp>
          <p:nvSpPr>
            <p:cNvPr id="114" name="Google Shape;114;p2"/>
            <p:cNvSpPr/>
            <p:nvPr/>
          </p:nvSpPr>
          <p:spPr>
            <a:xfrm>
              <a:off x="923875" y="877950"/>
              <a:ext cx="688175" cy="672775"/>
            </a:xfrm>
            <a:custGeom>
              <a:rect b="b" l="l" r="r" t="t"/>
              <a:pathLst>
                <a:path extrusionOk="0" h="26911" w="27527">
                  <a:moveTo>
                    <a:pt x="422" y="178"/>
                  </a:moveTo>
                  <a:lnTo>
                    <a:pt x="24283" y="460"/>
                  </a:lnTo>
                  <a:lnTo>
                    <a:pt x="27304" y="26454"/>
                  </a:lnTo>
                  <a:lnTo>
                    <a:pt x="422" y="178"/>
                  </a:lnTo>
                  <a:close/>
                  <a:moveTo>
                    <a:pt x="1" y="0"/>
                  </a:moveTo>
                  <a:lnTo>
                    <a:pt x="153" y="148"/>
                  </a:lnTo>
                  <a:lnTo>
                    <a:pt x="27527" y="26910"/>
                  </a:lnTo>
                  <a:lnTo>
                    <a:pt x="27500" y="26671"/>
                  </a:lnTo>
                  <a:lnTo>
                    <a:pt x="24434" y="291"/>
                  </a:lnTo>
                  <a:lnTo>
                    <a:pt x="24358" y="2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923700" y="871800"/>
              <a:ext cx="688050" cy="1241650"/>
            </a:xfrm>
            <a:custGeom>
              <a:rect b="b" l="l" r="r" t="t"/>
              <a:pathLst>
                <a:path extrusionOk="0" h="49666" w="27522">
                  <a:moveTo>
                    <a:pt x="439" y="668"/>
                  </a:moveTo>
                  <a:lnTo>
                    <a:pt x="27324" y="26950"/>
                  </a:lnTo>
                  <a:lnTo>
                    <a:pt x="19097" y="49185"/>
                  </a:lnTo>
                  <a:lnTo>
                    <a:pt x="439" y="668"/>
                  </a:lnTo>
                  <a:close/>
                  <a:moveTo>
                    <a:pt x="0" y="1"/>
                  </a:moveTo>
                  <a:lnTo>
                    <a:pt x="19100" y="49665"/>
                  </a:lnTo>
                  <a:lnTo>
                    <a:pt x="27522" y="26905"/>
                  </a:lnTo>
                  <a:lnTo>
                    <a:pt x="27483" y="268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189000" y="238125"/>
              <a:ext cx="717175" cy="365475"/>
            </a:xfrm>
            <a:custGeom>
              <a:rect b="b" l="l" r="r" t="t"/>
              <a:pathLst>
                <a:path extrusionOk="0" h="14619" w="28687">
                  <a:moveTo>
                    <a:pt x="28398" y="170"/>
                  </a:moveTo>
                  <a:lnTo>
                    <a:pt x="20461" y="14370"/>
                  </a:lnTo>
                  <a:lnTo>
                    <a:pt x="533" y="170"/>
                  </a:lnTo>
                  <a:close/>
                  <a:moveTo>
                    <a:pt x="1" y="0"/>
                  </a:moveTo>
                  <a:lnTo>
                    <a:pt x="216" y="154"/>
                  </a:lnTo>
                  <a:lnTo>
                    <a:pt x="20516" y="14619"/>
                  </a:lnTo>
                  <a:lnTo>
                    <a:pt x="28687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956275" y="238125"/>
              <a:ext cx="750275" cy="501425"/>
            </a:xfrm>
            <a:custGeom>
              <a:rect b="b" l="l" r="r" t="t"/>
              <a:pathLst>
                <a:path extrusionOk="0" h="20057" w="30011">
                  <a:moveTo>
                    <a:pt x="9548" y="170"/>
                  </a:moveTo>
                  <a:lnTo>
                    <a:pt x="29586" y="14449"/>
                  </a:lnTo>
                  <a:lnTo>
                    <a:pt x="258" y="19835"/>
                  </a:lnTo>
                  <a:lnTo>
                    <a:pt x="7181" y="170"/>
                  </a:lnTo>
                  <a:close/>
                  <a:moveTo>
                    <a:pt x="7059" y="0"/>
                  </a:moveTo>
                  <a:lnTo>
                    <a:pt x="7039" y="57"/>
                  </a:lnTo>
                  <a:lnTo>
                    <a:pt x="0" y="20056"/>
                  </a:lnTo>
                  <a:lnTo>
                    <a:pt x="0" y="20056"/>
                  </a:lnTo>
                  <a:lnTo>
                    <a:pt x="145" y="20029"/>
                  </a:lnTo>
                  <a:lnTo>
                    <a:pt x="30011" y="14542"/>
                  </a:lnTo>
                  <a:lnTo>
                    <a:pt x="29848" y="14426"/>
                  </a:lnTo>
                  <a:lnTo>
                    <a:pt x="960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947325" y="528675"/>
              <a:ext cx="650075" cy="720600"/>
            </a:xfrm>
            <a:custGeom>
              <a:rect b="b" l="l" r="r" t="t"/>
              <a:pathLst>
                <a:path extrusionOk="0" h="28824" w="26003">
                  <a:moveTo>
                    <a:pt x="25678" y="253"/>
                  </a:moveTo>
                  <a:lnTo>
                    <a:pt x="10974" y="28445"/>
                  </a:lnTo>
                  <a:lnTo>
                    <a:pt x="246" y="6397"/>
                  </a:lnTo>
                  <a:lnTo>
                    <a:pt x="25678" y="253"/>
                  </a:lnTo>
                  <a:close/>
                  <a:moveTo>
                    <a:pt x="26002" y="0"/>
                  </a:moveTo>
                  <a:lnTo>
                    <a:pt x="25820" y="45"/>
                  </a:lnTo>
                  <a:lnTo>
                    <a:pt x="1" y="6281"/>
                  </a:lnTo>
                  <a:lnTo>
                    <a:pt x="47" y="6378"/>
                  </a:lnTo>
                  <a:lnTo>
                    <a:pt x="10969" y="28824"/>
                  </a:lnTo>
                  <a:lnTo>
                    <a:pt x="11046" y="28673"/>
                  </a:lnTo>
                  <a:lnTo>
                    <a:pt x="2600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530525" y="682900"/>
              <a:ext cx="423875" cy="870725"/>
            </a:xfrm>
            <a:custGeom>
              <a:rect b="b" l="l" r="r" t="t"/>
              <a:pathLst>
                <a:path extrusionOk="0" h="34829" w="16955">
                  <a:moveTo>
                    <a:pt x="16635" y="341"/>
                  </a:moveTo>
                  <a:lnTo>
                    <a:pt x="3196" y="34138"/>
                  </a:lnTo>
                  <a:lnTo>
                    <a:pt x="183" y="8229"/>
                  </a:lnTo>
                  <a:lnTo>
                    <a:pt x="16635" y="341"/>
                  </a:lnTo>
                  <a:close/>
                  <a:moveTo>
                    <a:pt x="16954" y="1"/>
                  </a:moveTo>
                  <a:lnTo>
                    <a:pt x="0" y="8126"/>
                  </a:lnTo>
                  <a:lnTo>
                    <a:pt x="8" y="8186"/>
                  </a:lnTo>
                  <a:lnTo>
                    <a:pt x="3104" y="34828"/>
                  </a:lnTo>
                  <a:lnTo>
                    <a:pt x="16954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605250" y="681900"/>
              <a:ext cx="619200" cy="867425"/>
            </a:xfrm>
            <a:custGeom>
              <a:rect b="b" l="l" r="r" t="t"/>
              <a:pathLst>
                <a:path extrusionOk="0" h="34697" w="24768">
                  <a:moveTo>
                    <a:pt x="13815" y="420"/>
                  </a:moveTo>
                  <a:lnTo>
                    <a:pt x="24540" y="22467"/>
                  </a:lnTo>
                  <a:lnTo>
                    <a:pt x="321" y="34350"/>
                  </a:lnTo>
                  <a:lnTo>
                    <a:pt x="13815" y="420"/>
                  </a:lnTo>
                  <a:close/>
                  <a:moveTo>
                    <a:pt x="13798" y="0"/>
                  </a:moveTo>
                  <a:lnTo>
                    <a:pt x="1" y="34696"/>
                  </a:lnTo>
                  <a:lnTo>
                    <a:pt x="1" y="34696"/>
                  </a:lnTo>
                  <a:lnTo>
                    <a:pt x="198" y="34600"/>
                  </a:lnTo>
                  <a:lnTo>
                    <a:pt x="24768" y="22544"/>
                  </a:lnTo>
                  <a:lnTo>
                    <a:pt x="24730" y="22469"/>
                  </a:lnTo>
                  <a:lnTo>
                    <a:pt x="1379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71425" y="2864050"/>
              <a:ext cx="550075" cy="1007150"/>
            </a:xfrm>
            <a:custGeom>
              <a:rect b="b" l="l" r="r" t="t"/>
              <a:pathLst>
                <a:path extrusionOk="0" h="40286" w="22003">
                  <a:moveTo>
                    <a:pt x="7712" y="454"/>
                  </a:moveTo>
                  <a:lnTo>
                    <a:pt x="21574" y="39585"/>
                  </a:lnTo>
                  <a:lnTo>
                    <a:pt x="203" y="16970"/>
                  </a:lnTo>
                  <a:lnTo>
                    <a:pt x="7712" y="454"/>
                  </a:lnTo>
                  <a:close/>
                  <a:moveTo>
                    <a:pt x="7731" y="1"/>
                  </a:moveTo>
                  <a:lnTo>
                    <a:pt x="1" y="17005"/>
                  </a:lnTo>
                  <a:lnTo>
                    <a:pt x="40" y="17045"/>
                  </a:lnTo>
                  <a:lnTo>
                    <a:pt x="22002" y="40285"/>
                  </a:lnTo>
                  <a:lnTo>
                    <a:pt x="7731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57225" y="3284700"/>
              <a:ext cx="563925" cy="579950"/>
            </a:xfrm>
            <a:custGeom>
              <a:rect b="b" l="l" r="r" t="t"/>
              <a:pathLst>
                <a:path extrusionOk="0" h="23198" w="22557">
                  <a:moveTo>
                    <a:pt x="704" y="322"/>
                  </a:moveTo>
                  <a:lnTo>
                    <a:pt x="22157" y="23021"/>
                  </a:lnTo>
                  <a:lnTo>
                    <a:pt x="171" y="22701"/>
                  </a:lnTo>
                  <a:lnTo>
                    <a:pt x="171" y="1851"/>
                  </a:lnTo>
                  <a:lnTo>
                    <a:pt x="704" y="322"/>
                  </a:lnTo>
                  <a:close/>
                  <a:moveTo>
                    <a:pt x="635" y="1"/>
                  </a:moveTo>
                  <a:lnTo>
                    <a:pt x="1" y="1838"/>
                  </a:lnTo>
                  <a:lnTo>
                    <a:pt x="1" y="22869"/>
                  </a:lnTo>
                  <a:lnTo>
                    <a:pt x="84" y="22870"/>
                  </a:lnTo>
                  <a:lnTo>
                    <a:pt x="22557" y="23197"/>
                  </a:lnTo>
                  <a:lnTo>
                    <a:pt x="22557" y="23197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576025" y="730375"/>
              <a:ext cx="385775" cy="588100"/>
            </a:xfrm>
            <a:custGeom>
              <a:rect b="b" l="l" r="r" t="t"/>
              <a:pathLst>
                <a:path extrusionOk="0" h="23524" w="15431">
                  <a:moveTo>
                    <a:pt x="15248" y="512"/>
                  </a:moveTo>
                  <a:lnTo>
                    <a:pt x="14660" y="23306"/>
                  </a:lnTo>
                  <a:lnTo>
                    <a:pt x="295" y="19751"/>
                  </a:lnTo>
                  <a:lnTo>
                    <a:pt x="15248" y="512"/>
                  </a:lnTo>
                  <a:close/>
                  <a:moveTo>
                    <a:pt x="15430" y="0"/>
                  </a:moveTo>
                  <a:lnTo>
                    <a:pt x="1" y="19853"/>
                  </a:lnTo>
                  <a:lnTo>
                    <a:pt x="127" y="19885"/>
                  </a:lnTo>
                  <a:lnTo>
                    <a:pt x="14825" y="23523"/>
                  </a:lnTo>
                  <a:lnTo>
                    <a:pt x="14828" y="23418"/>
                  </a:lnTo>
                  <a:lnTo>
                    <a:pt x="1543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559150" y="1222700"/>
              <a:ext cx="389650" cy="475775"/>
            </a:xfrm>
            <a:custGeom>
              <a:rect b="b" l="l" r="r" t="t"/>
              <a:pathLst>
                <a:path extrusionOk="0" h="19031" w="15586">
                  <a:moveTo>
                    <a:pt x="905" y="216"/>
                  </a:moveTo>
                  <a:lnTo>
                    <a:pt x="15249" y="3768"/>
                  </a:lnTo>
                  <a:lnTo>
                    <a:pt x="186" y="18609"/>
                  </a:lnTo>
                  <a:lnTo>
                    <a:pt x="905" y="216"/>
                  </a:lnTo>
                  <a:close/>
                  <a:moveTo>
                    <a:pt x="742" y="0"/>
                  </a:moveTo>
                  <a:lnTo>
                    <a:pt x="739" y="104"/>
                  </a:lnTo>
                  <a:lnTo>
                    <a:pt x="1" y="19031"/>
                  </a:lnTo>
                  <a:lnTo>
                    <a:pt x="15585" y="3677"/>
                  </a:lnTo>
                  <a:lnTo>
                    <a:pt x="15438" y="3640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218600" y="525175"/>
              <a:ext cx="522100" cy="931075"/>
            </a:xfrm>
            <a:custGeom>
              <a:rect b="b" l="l" r="r" t="t"/>
              <a:pathLst>
                <a:path extrusionOk="0" h="37243" w="20884">
                  <a:moveTo>
                    <a:pt x="14945" y="535"/>
                  </a:moveTo>
                  <a:lnTo>
                    <a:pt x="20670" y="36973"/>
                  </a:lnTo>
                  <a:lnTo>
                    <a:pt x="20670" y="36973"/>
                  </a:lnTo>
                  <a:lnTo>
                    <a:pt x="239" y="28732"/>
                  </a:lnTo>
                  <a:lnTo>
                    <a:pt x="14945" y="535"/>
                  </a:lnTo>
                  <a:close/>
                  <a:moveTo>
                    <a:pt x="15034" y="0"/>
                  </a:moveTo>
                  <a:lnTo>
                    <a:pt x="0" y="28819"/>
                  </a:lnTo>
                  <a:lnTo>
                    <a:pt x="88" y="28854"/>
                  </a:lnTo>
                  <a:lnTo>
                    <a:pt x="20884" y="37243"/>
                  </a:lnTo>
                  <a:lnTo>
                    <a:pt x="15034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535750" y="238125"/>
              <a:ext cx="447575" cy="297525"/>
            </a:xfrm>
            <a:custGeom>
              <a:rect b="b" l="l" r="r" t="t"/>
              <a:pathLst>
                <a:path extrusionOk="0" h="11901" w="17903">
                  <a:moveTo>
                    <a:pt x="17396" y="170"/>
                  </a:moveTo>
                  <a:lnTo>
                    <a:pt x="2361" y="11598"/>
                  </a:lnTo>
                  <a:lnTo>
                    <a:pt x="205" y="170"/>
                  </a:lnTo>
                  <a:close/>
                  <a:moveTo>
                    <a:pt x="0" y="0"/>
                  </a:moveTo>
                  <a:lnTo>
                    <a:pt x="18" y="101"/>
                  </a:lnTo>
                  <a:lnTo>
                    <a:pt x="2245" y="11901"/>
                  </a:lnTo>
                  <a:lnTo>
                    <a:pt x="2355" y="11817"/>
                  </a:lnTo>
                  <a:lnTo>
                    <a:pt x="1790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61225" y="2866950"/>
              <a:ext cx="686075" cy="1001675"/>
            </a:xfrm>
            <a:custGeom>
              <a:rect b="b" l="l" r="r" t="t"/>
              <a:pathLst>
                <a:path extrusionOk="0" h="40067" w="27443">
                  <a:moveTo>
                    <a:pt x="260" y="221"/>
                  </a:moveTo>
                  <a:lnTo>
                    <a:pt x="27212" y="5080"/>
                  </a:lnTo>
                  <a:lnTo>
                    <a:pt x="14199" y="39573"/>
                  </a:lnTo>
                  <a:lnTo>
                    <a:pt x="260" y="221"/>
                  </a:lnTo>
                  <a:close/>
                  <a:moveTo>
                    <a:pt x="1" y="1"/>
                  </a:moveTo>
                  <a:lnTo>
                    <a:pt x="14193" y="40067"/>
                  </a:lnTo>
                  <a:lnTo>
                    <a:pt x="14193" y="40067"/>
                  </a:lnTo>
                  <a:lnTo>
                    <a:pt x="27442" y="4950"/>
                  </a:lnTo>
                  <a:lnTo>
                    <a:pt x="27343" y="4932"/>
                  </a:lnTo>
                  <a:lnTo>
                    <a:pt x="27343" y="49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219425" y="1241375"/>
              <a:ext cx="522100" cy="814225"/>
            </a:xfrm>
            <a:custGeom>
              <a:rect b="b" l="l" r="r" t="t"/>
              <a:pathLst>
                <a:path extrusionOk="0" h="32569" w="20884">
                  <a:moveTo>
                    <a:pt x="174" y="254"/>
                  </a:moveTo>
                  <a:lnTo>
                    <a:pt x="20604" y="8495"/>
                  </a:lnTo>
                  <a:lnTo>
                    <a:pt x="674" y="32112"/>
                  </a:lnTo>
                  <a:lnTo>
                    <a:pt x="174" y="254"/>
                  </a:lnTo>
                  <a:close/>
                  <a:moveTo>
                    <a:pt x="1" y="1"/>
                  </a:moveTo>
                  <a:lnTo>
                    <a:pt x="510" y="32568"/>
                  </a:lnTo>
                  <a:lnTo>
                    <a:pt x="658" y="32395"/>
                  </a:lnTo>
                  <a:lnTo>
                    <a:pt x="20884" y="84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605325" y="1241150"/>
              <a:ext cx="631125" cy="813225"/>
            </a:xfrm>
            <a:custGeom>
              <a:rect b="b" l="l" r="r" t="t"/>
              <a:pathLst>
                <a:path extrusionOk="0" h="32529" w="25245">
                  <a:moveTo>
                    <a:pt x="24568" y="272"/>
                  </a:moveTo>
                  <a:lnTo>
                    <a:pt x="25069" y="32167"/>
                  </a:lnTo>
                  <a:lnTo>
                    <a:pt x="315" y="12170"/>
                  </a:lnTo>
                  <a:lnTo>
                    <a:pt x="24568" y="272"/>
                  </a:lnTo>
                  <a:close/>
                  <a:moveTo>
                    <a:pt x="24733" y="1"/>
                  </a:moveTo>
                  <a:lnTo>
                    <a:pt x="1" y="12137"/>
                  </a:lnTo>
                  <a:lnTo>
                    <a:pt x="25244" y="32529"/>
                  </a:lnTo>
                  <a:lnTo>
                    <a:pt x="24733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398025" y="1541475"/>
              <a:ext cx="841800" cy="568325"/>
            </a:xfrm>
            <a:custGeom>
              <a:rect b="b" l="l" r="r" t="t"/>
              <a:pathLst>
                <a:path extrusionOk="0" h="22733" w="33672">
                  <a:moveTo>
                    <a:pt x="8488" y="280"/>
                  </a:moveTo>
                  <a:lnTo>
                    <a:pt x="33227" y="20266"/>
                  </a:lnTo>
                  <a:lnTo>
                    <a:pt x="250" y="22545"/>
                  </a:lnTo>
                  <a:lnTo>
                    <a:pt x="8488" y="280"/>
                  </a:lnTo>
                  <a:close/>
                  <a:moveTo>
                    <a:pt x="8412" y="0"/>
                  </a:moveTo>
                  <a:lnTo>
                    <a:pt x="0" y="22732"/>
                  </a:lnTo>
                  <a:lnTo>
                    <a:pt x="0" y="22732"/>
                  </a:lnTo>
                  <a:lnTo>
                    <a:pt x="130" y="22723"/>
                  </a:lnTo>
                  <a:lnTo>
                    <a:pt x="33672" y="20404"/>
                  </a:lnTo>
                  <a:lnTo>
                    <a:pt x="33501" y="20269"/>
                  </a:lnTo>
                  <a:lnTo>
                    <a:pt x="841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219400" y="2046525"/>
              <a:ext cx="605500" cy="759700"/>
            </a:xfrm>
            <a:custGeom>
              <a:rect b="b" l="l" r="r" t="t"/>
              <a:pathLst>
                <a:path extrusionOk="0" h="30388" w="24220">
                  <a:moveTo>
                    <a:pt x="677" y="267"/>
                  </a:moveTo>
                  <a:lnTo>
                    <a:pt x="23900" y="11418"/>
                  </a:lnTo>
                  <a:lnTo>
                    <a:pt x="176" y="30034"/>
                  </a:lnTo>
                  <a:lnTo>
                    <a:pt x="176" y="30034"/>
                  </a:lnTo>
                  <a:lnTo>
                    <a:pt x="677" y="267"/>
                  </a:lnTo>
                  <a:close/>
                  <a:moveTo>
                    <a:pt x="511" y="0"/>
                  </a:moveTo>
                  <a:lnTo>
                    <a:pt x="509" y="132"/>
                  </a:lnTo>
                  <a:lnTo>
                    <a:pt x="0" y="30388"/>
                  </a:lnTo>
                  <a:lnTo>
                    <a:pt x="24219" y="11383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57225" y="3283875"/>
              <a:ext cx="20700" cy="59350"/>
            </a:xfrm>
            <a:custGeom>
              <a:rect b="b" l="l" r="r" t="t"/>
              <a:pathLst>
                <a:path extrusionOk="0" h="2374" w="828">
                  <a:moveTo>
                    <a:pt x="512" y="390"/>
                  </a:moveTo>
                  <a:lnTo>
                    <a:pt x="170" y="1369"/>
                  </a:lnTo>
                  <a:lnTo>
                    <a:pt x="170" y="594"/>
                  </a:lnTo>
                  <a:lnTo>
                    <a:pt x="512" y="390"/>
                  </a:lnTo>
                  <a:close/>
                  <a:moveTo>
                    <a:pt x="828" y="1"/>
                  </a:moveTo>
                  <a:lnTo>
                    <a:pt x="1" y="498"/>
                  </a:lnTo>
                  <a:lnTo>
                    <a:pt x="1" y="2374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202350" y="238125"/>
              <a:ext cx="934925" cy="500825"/>
            </a:xfrm>
            <a:custGeom>
              <a:rect b="b" l="l" r="r" t="t"/>
              <a:pathLst>
                <a:path extrusionOk="0" h="20033" w="37397">
                  <a:moveTo>
                    <a:pt x="37157" y="170"/>
                  </a:moveTo>
                  <a:lnTo>
                    <a:pt x="30227" y="19859"/>
                  </a:lnTo>
                  <a:lnTo>
                    <a:pt x="633" y="18914"/>
                  </a:lnTo>
                  <a:lnTo>
                    <a:pt x="35210" y="170"/>
                  </a:lnTo>
                  <a:close/>
                  <a:moveTo>
                    <a:pt x="37397" y="0"/>
                  </a:moveTo>
                  <a:lnTo>
                    <a:pt x="35149" y="11"/>
                  </a:lnTo>
                  <a:lnTo>
                    <a:pt x="1" y="19065"/>
                  </a:lnTo>
                  <a:lnTo>
                    <a:pt x="30346" y="20032"/>
                  </a:lnTo>
                  <a:lnTo>
                    <a:pt x="30367" y="19975"/>
                  </a:lnTo>
                  <a:lnTo>
                    <a:pt x="37397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100850" y="238125"/>
              <a:ext cx="989600" cy="477950"/>
            </a:xfrm>
            <a:custGeom>
              <a:rect b="b" l="l" r="r" t="t"/>
              <a:pathLst>
                <a:path extrusionOk="0" h="19118" w="39584">
                  <a:moveTo>
                    <a:pt x="38915" y="170"/>
                  </a:moveTo>
                  <a:lnTo>
                    <a:pt x="4436" y="18862"/>
                  </a:lnTo>
                  <a:lnTo>
                    <a:pt x="216" y="170"/>
                  </a:lnTo>
                  <a:close/>
                  <a:moveTo>
                    <a:pt x="0" y="0"/>
                  </a:moveTo>
                  <a:lnTo>
                    <a:pt x="24" y="104"/>
                  </a:lnTo>
                  <a:lnTo>
                    <a:pt x="4320" y="19118"/>
                  </a:lnTo>
                  <a:lnTo>
                    <a:pt x="39584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206000" y="710625"/>
              <a:ext cx="757750" cy="518350"/>
            </a:xfrm>
            <a:custGeom>
              <a:rect b="b" l="l" r="r" t="t"/>
              <a:pathLst>
                <a:path extrusionOk="0" h="20734" w="30310">
                  <a:moveTo>
                    <a:pt x="341" y="180"/>
                  </a:moveTo>
                  <a:lnTo>
                    <a:pt x="29971" y="1126"/>
                  </a:lnTo>
                  <a:lnTo>
                    <a:pt x="14951" y="20450"/>
                  </a:lnTo>
                  <a:lnTo>
                    <a:pt x="341" y="180"/>
                  </a:lnTo>
                  <a:close/>
                  <a:moveTo>
                    <a:pt x="1" y="1"/>
                  </a:moveTo>
                  <a:lnTo>
                    <a:pt x="102" y="141"/>
                  </a:lnTo>
                  <a:lnTo>
                    <a:pt x="14946" y="20733"/>
                  </a:lnTo>
                  <a:lnTo>
                    <a:pt x="15016" y="20643"/>
                  </a:lnTo>
                  <a:lnTo>
                    <a:pt x="30310" y="9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588700" y="238125"/>
              <a:ext cx="624450" cy="477800"/>
            </a:xfrm>
            <a:custGeom>
              <a:rect b="b" l="l" r="r" t="t"/>
              <a:pathLst>
                <a:path extrusionOk="0" h="19112" w="24978">
                  <a:moveTo>
                    <a:pt x="20525" y="170"/>
                  </a:moveTo>
                  <a:lnTo>
                    <a:pt x="24748" y="18868"/>
                  </a:lnTo>
                  <a:lnTo>
                    <a:pt x="24748" y="18868"/>
                  </a:lnTo>
                  <a:lnTo>
                    <a:pt x="371" y="11716"/>
                  </a:lnTo>
                  <a:lnTo>
                    <a:pt x="15560" y="170"/>
                  </a:lnTo>
                  <a:close/>
                  <a:moveTo>
                    <a:pt x="15504" y="0"/>
                  </a:moveTo>
                  <a:lnTo>
                    <a:pt x="15480" y="17"/>
                  </a:lnTo>
                  <a:lnTo>
                    <a:pt x="1" y="11783"/>
                  </a:lnTo>
                  <a:lnTo>
                    <a:pt x="162" y="11832"/>
                  </a:lnTo>
                  <a:lnTo>
                    <a:pt x="24977" y="19112"/>
                  </a:lnTo>
                  <a:lnTo>
                    <a:pt x="20664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590700" y="528850"/>
              <a:ext cx="622900" cy="929925"/>
            </a:xfrm>
            <a:custGeom>
              <a:rect b="b" l="l" r="r" t="t"/>
              <a:pathLst>
                <a:path extrusionOk="0" h="37197" w="24916">
                  <a:moveTo>
                    <a:pt x="210" y="240"/>
                  </a:moveTo>
                  <a:lnTo>
                    <a:pt x="24652" y="7412"/>
                  </a:lnTo>
                  <a:lnTo>
                    <a:pt x="5941" y="36726"/>
                  </a:lnTo>
                  <a:lnTo>
                    <a:pt x="210" y="240"/>
                  </a:lnTo>
                  <a:close/>
                  <a:moveTo>
                    <a:pt x="0" y="1"/>
                  </a:moveTo>
                  <a:lnTo>
                    <a:pt x="22" y="133"/>
                  </a:lnTo>
                  <a:lnTo>
                    <a:pt x="5843" y="37196"/>
                  </a:lnTo>
                  <a:lnTo>
                    <a:pt x="24916" y="73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025975" y="238125"/>
              <a:ext cx="711800" cy="769600"/>
            </a:xfrm>
            <a:custGeom>
              <a:rect b="b" l="l" r="r" t="t"/>
              <a:pathLst>
                <a:path extrusionOk="0" h="30784" w="28472">
                  <a:moveTo>
                    <a:pt x="23679" y="170"/>
                  </a:moveTo>
                  <a:lnTo>
                    <a:pt x="28221" y="30262"/>
                  </a:lnTo>
                  <a:lnTo>
                    <a:pt x="389" y="170"/>
                  </a:lnTo>
                  <a:close/>
                  <a:moveTo>
                    <a:pt x="0" y="0"/>
                  </a:moveTo>
                  <a:lnTo>
                    <a:pt x="132" y="143"/>
                  </a:lnTo>
                  <a:lnTo>
                    <a:pt x="28471" y="30784"/>
                  </a:lnTo>
                  <a:lnTo>
                    <a:pt x="23825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698175" y="238125"/>
              <a:ext cx="1044275" cy="768350"/>
            </a:xfrm>
            <a:custGeom>
              <a:rect b="b" l="l" r="r" t="t"/>
              <a:pathLst>
                <a:path extrusionOk="0" h="30734" w="41771">
                  <a:moveTo>
                    <a:pt x="13269" y="170"/>
                  </a:moveTo>
                  <a:lnTo>
                    <a:pt x="41146" y="30310"/>
                  </a:lnTo>
                  <a:lnTo>
                    <a:pt x="244" y="14452"/>
                  </a:lnTo>
                  <a:lnTo>
                    <a:pt x="8225" y="170"/>
                  </a:lnTo>
                  <a:close/>
                  <a:moveTo>
                    <a:pt x="8126" y="0"/>
                  </a:moveTo>
                  <a:lnTo>
                    <a:pt x="8100" y="44"/>
                  </a:lnTo>
                  <a:lnTo>
                    <a:pt x="0" y="14539"/>
                  </a:lnTo>
                  <a:lnTo>
                    <a:pt x="91" y="14575"/>
                  </a:lnTo>
                  <a:lnTo>
                    <a:pt x="41770" y="30734"/>
                  </a:lnTo>
                  <a:lnTo>
                    <a:pt x="41770" y="30734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57225" y="3852150"/>
              <a:ext cx="562825" cy="864950"/>
            </a:xfrm>
            <a:custGeom>
              <a:rect b="b" l="l" r="r" t="t"/>
              <a:pathLst>
                <a:path extrusionOk="0" h="34598" w="22513">
                  <a:moveTo>
                    <a:pt x="171" y="174"/>
                  </a:moveTo>
                  <a:lnTo>
                    <a:pt x="22201" y="493"/>
                  </a:lnTo>
                  <a:lnTo>
                    <a:pt x="171" y="34163"/>
                  </a:lnTo>
                  <a:lnTo>
                    <a:pt x="168" y="34151"/>
                  </a:lnTo>
                  <a:lnTo>
                    <a:pt x="171" y="174"/>
                  </a:lnTo>
                  <a:close/>
                  <a:moveTo>
                    <a:pt x="1" y="0"/>
                  </a:moveTo>
                  <a:lnTo>
                    <a:pt x="1" y="34169"/>
                  </a:lnTo>
                  <a:lnTo>
                    <a:pt x="90" y="34597"/>
                  </a:lnTo>
                  <a:lnTo>
                    <a:pt x="201" y="34427"/>
                  </a:lnTo>
                  <a:lnTo>
                    <a:pt x="22513" y="3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955400" y="597825"/>
              <a:ext cx="748600" cy="793575"/>
            </a:xfrm>
            <a:custGeom>
              <a:rect b="b" l="l" r="r" t="t"/>
              <a:pathLst>
                <a:path extrusionOk="0" h="31743" w="29944">
                  <a:moveTo>
                    <a:pt x="29722" y="214"/>
                  </a:moveTo>
                  <a:lnTo>
                    <a:pt x="23112" y="31377"/>
                  </a:lnTo>
                  <a:lnTo>
                    <a:pt x="328" y="5614"/>
                  </a:lnTo>
                  <a:lnTo>
                    <a:pt x="29722" y="214"/>
                  </a:lnTo>
                  <a:close/>
                  <a:moveTo>
                    <a:pt x="29943" y="0"/>
                  </a:moveTo>
                  <a:lnTo>
                    <a:pt x="1" y="5501"/>
                  </a:lnTo>
                  <a:lnTo>
                    <a:pt x="100" y="5614"/>
                  </a:lnTo>
                  <a:lnTo>
                    <a:pt x="23209" y="31742"/>
                  </a:lnTo>
                  <a:lnTo>
                    <a:pt x="23243" y="31576"/>
                  </a:lnTo>
                  <a:lnTo>
                    <a:pt x="2994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942375" y="731300"/>
              <a:ext cx="597325" cy="658325"/>
            </a:xfrm>
            <a:custGeom>
              <a:rect b="b" l="l" r="r" t="t"/>
              <a:pathLst>
                <a:path extrusionOk="0" h="26333" w="23893">
                  <a:moveTo>
                    <a:pt x="764" y="436"/>
                  </a:moveTo>
                  <a:lnTo>
                    <a:pt x="23469" y="26109"/>
                  </a:lnTo>
                  <a:lnTo>
                    <a:pt x="175" y="23302"/>
                  </a:lnTo>
                  <a:lnTo>
                    <a:pt x="764" y="436"/>
                  </a:lnTo>
                  <a:close/>
                  <a:moveTo>
                    <a:pt x="606" y="1"/>
                  </a:moveTo>
                  <a:lnTo>
                    <a:pt x="0" y="23453"/>
                  </a:lnTo>
                  <a:lnTo>
                    <a:pt x="79" y="23462"/>
                  </a:lnTo>
                  <a:lnTo>
                    <a:pt x="23892" y="26332"/>
                  </a:lnTo>
                  <a:lnTo>
                    <a:pt x="23745" y="2616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024875" y="707475"/>
              <a:ext cx="557575" cy="1115675"/>
            </a:xfrm>
            <a:custGeom>
              <a:rect b="b" l="l" r="r" t="t"/>
              <a:pathLst>
                <a:path extrusionOk="0" h="44627" w="22303">
                  <a:moveTo>
                    <a:pt x="7467" y="431"/>
                  </a:moveTo>
                  <a:lnTo>
                    <a:pt x="22085" y="20712"/>
                  </a:lnTo>
                  <a:lnTo>
                    <a:pt x="259" y="44099"/>
                  </a:lnTo>
                  <a:lnTo>
                    <a:pt x="7467" y="431"/>
                  </a:lnTo>
                  <a:close/>
                  <a:moveTo>
                    <a:pt x="7365" y="0"/>
                  </a:moveTo>
                  <a:lnTo>
                    <a:pt x="7332" y="202"/>
                  </a:lnTo>
                  <a:lnTo>
                    <a:pt x="0" y="44627"/>
                  </a:lnTo>
                  <a:lnTo>
                    <a:pt x="22303" y="20724"/>
                  </a:lnTo>
                  <a:lnTo>
                    <a:pt x="22262" y="20668"/>
                  </a:lnTo>
                  <a:lnTo>
                    <a:pt x="7365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735375" y="702975"/>
              <a:ext cx="478725" cy="1118625"/>
            </a:xfrm>
            <a:custGeom>
              <a:rect b="b" l="l" r="r" t="t"/>
              <a:pathLst>
                <a:path extrusionOk="0" h="44745" w="19149">
                  <a:moveTo>
                    <a:pt x="18845" y="792"/>
                  </a:moveTo>
                  <a:lnTo>
                    <a:pt x="11657" y="44341"/>
                  </a:lnTo>
                  <a:lnTo>
                    <a:pt x="210" y="29990"/>
                  </a:lnTo>
                  <a:lnTo>
                    <a:pt x="18845" y="792"/>
                  </a:lnTo>
                  <a:close/>
                  <a:moveTo>
                    <a:pt x="19148" y="1"/>
                  </a:moveTo>
                  <a:lnTo>
                    <a:pt x="18924" y="350"/>
                  </a:lnTo>
                  <a:lnTo>
                    <a:pt x="0" y="30001"/>
                  </a:lnTo>
                  <a:lnTo>
                    <a:pt x="40" y="30049"/>
                  </a:lnTo>
                  <a:lnTo>
                    <a:pt x="11763" y="44745"/>
                  </a:lnTo>
                  <a:lnTo>
                    <a:pt x="11794" y="44557"/>
                  </a:lnTo>
                  <a:lnTo>
                    <a:pt x="1914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021825" y="1219800"/>
              <a:ext cx="560250" cy="600425"/>
            </a:xfrm>
            <a:custGeom>
              <a:rect b="b" l="l" r="r" t="t"/>
              <a:pathLst>
                <a:path extrusionOk="0" h="24017" w="22410">
                  <a:moveTo>
                    <a:pt x="22222" y="449"/>
                  </a:moveTo>
                  <a:lnTo>
                    <a:pt x="21504" y="18868"/>
                  </a:lnTo>
                  <a:lnTo>
                    <a:pt x="504" y="23725"/>
                  </a:lnTo>
                  <a:lnTo>
                    <a:pt x="22222" y="449"/>
                  </a:lnTo>
                  <a:close/>
                  <a:moveTo>
                    <a:pt x="22410" y="0"/>
                  </a:moveTo>
                  <a:lnTo>
                    <a:pt x="0" y="24016"/>
                  </a:lnTo>
                  <a:lnTo>
                    <a:pt x="21669" y="19004"/>
                  </a:lnTo>
                  <a:lnTo>
                    <a:pt x="21672" y="18939"/>
                  </a:lnTo>
                  <a:lnTo>
                    <a:pt x="2241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020400" y="1690700"/>
              <a:ext cx="675175" cy="355425"/>
            </a:xfrm>
            <a:custGeom>
              <a:rect b="b" l="l" r="r" t="t"/>
              <a:pathLst>
                <a:path extrusionOk="0" h="14217" w="27007">
                  <a:moveTo>
                    <a:pt x="21590" y="199"/>
                  </a:moveTo>
                  <a:lnTo>
                    <a:pt x="26722" y="13940"/>
                  </a:lnTo>
                  <a:lnTo>
                    <a:pt x="619" y="5049"/>
                  </a:lnTo>
                  <a:lnTo>
                    <a:pt x="21590" y="199"/>
                  </a:lnTo>
                  <a:close/>
                  <a:moveTo>
                    <a:pt x="21697" y="0"/>
                  </a:moveTo>
                  <a:lnTo>
                    <a:pt x="21625" y="17"/>
                  </a:lnTo>
                  <a:lnTo>
                    <a:pt x="0" y="5019"/>
                  </a:lnTo>
                  <a:lnTo>
                    <a:pt x="283" y="5114"/>
                  </a:lnTo>
                  <a:lnTo>
                    <a:pt x="27006" y="14217"/>
                  </a:lnTo>
                  <a:lnTo>
                    <a:pt x="21697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2817175" y="1813850"/>
              <a:ext cx="881475" cy="521150"/>
            </a:xfrm>
            <a:custGeom>
              <a:rect b="b" l="l" r="r" t="t"/>
              <a:pathLst>
                <a:path extrusionOk="0" h="20846" w="35259">
                  <a:moveTo>
                    <a:pt x="8488" y="213"/>
                  </a:moveTo>
                  <a:lnTo>
                    <a:pt x="34726" y="9151"/>
                  </a:lnTo>
                  <a:lnTo>
                    <a:pt x="296" y="20568"/>
                  </a:lnTo>
                  <a:lnTo>
                    <a:pt x="8488" y="213"/>
                  </a:lnTo>
                  <a:close/>
                  <a:moveTo>
                    <a:pt x="8390" y="1"/>
                  </a:moveTo>
                  <a:lnTo>
                    <a:pt x="1" y="20845"/>
                  </a:lnTo>
                  <a:lnTo>
                    <a:pt x="1" y="20845"/>
                  </a:lnTo>
                  <a:lnTo>
                    <a:pt x="176" y="20788"/>
                  </a:lnTo>
                  <a:lnTo>
                    <a:pt x="35259" y="9154"/>
                  </a:lnTo>
                  <a:lnTo>
                    <a:pt x="35021" y="9072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2228050" y="1449525"/>
              <a:ext cx="803750" cy="604375"/>
            </a:xfrm>
            <a:custGeom>
              <a:rect b="b" l="l" r="r" t="t"/>
              <a:pathLst>
                <a:path extrusionOk="0" h="24175" w="32150">
                  <a:moveTo>
                    <a:pt x="20397" y="269"/>
                  </a:moveTo>
                  <a:lnTo>
                    <a:pt x="31858" y="14636"/>
                  </a:lnTo>
                  <a:lnTo>
                    <a:pt x="495" y="23852"/>
                  </a:lnTo>
                  <a:lnTo>
                    <a:pt x="20397" y="269"/>
                  </a:lnTo>
                  <a:close/>
                  <a:moveTo>
                    <a:pt x="20400" y="0"/>
                  </a:moveTo>
                  <a:lnTo>
                    <a:pt x="20334" y="79"/>
                  </a:lnTo>
                  <a:lnTo>
                    <a:pt x="1" y="24174"/>
                  </a:lnTo>
                  <a:lnTo>
                    <a:pt x="32149" y="14728"/>
                  </a:lnTo>
                  <a:lnTo>
                    <a:pt x="2040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2228350" y="1813250"/>
              <a:ext cx="803400" cy="521225"/>
            </a:xfrm>
            <a:custGeom>
              <a:rect b="b" l="l" r="r" t="t"/>
              <a:pathLst>
                <a:path extrusionOk="0" h="20849" w="32136">
                  <a:moveTo>
                    <a:pt x="31848" y="265"/>
                  </a:moveTo>
                  <a:lnTo>
                    <a:pt x="23656" y="20616"/>
                  </a:lnTo>
                  <a:lnTo>
                    <a:pt x="471" y="9484"/>
                  </a:lnTo>
                  <a:lnTo>
                    <a:pt x="31848" y="265"/>
                  </a:lnTo>
                  <a:close/>
                  <a:moveTo>
                    <a:pt x="32136" y="1"/>
                  </a:moveTo>
                  <a:lnTo>
                    <a:pt x="1" y="9446"/>
                  </a:lnTo>
                  <a:lnTo>
                    <a:pt x="200" y="9541"/>
                  </a:lnTo>
                  <a:lnTo>
                    <a:pt x="23747" y="20848"/>
                  </a:lnTo>
                  <a:lnTo>
                    <a:pt x="23780" y="20764"/>
                  </a:lnTo>
                  <a:lnTo>
                    <a:pt x="32136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397750" y="2047250"/>
              <a:ext cx="842975" cy="502900"/>
            </a:xfrm>
            <a:custGeom>
              <a:rect b="b" l="l" r="r" t="t"/>
              <a:pathLst>
                <a:path extrusionOk="0" h="20116" w="33719">
                  <a:moveTo>
                    <a:pt x="33201" y="206"/>
                  </a:moveTo>
                  <a:lnTo>
                    <a:pt x="9328" y="19850"/>
                  </a:lnTo>
                  <a:lnTo>
                    <a:pt x="272" y="2483"/>
                  </a:lnTo>
                  <a:lnTo>
                    <a:pt x="33201" y="206"/>
                  </a:lnTo>
                  <a:close/>
                  <a:moveTo>
                    <a:pt x="33719" y="0"/>
                  </a:moveTo>
                  <a:lnTo>
                    <a:pt x="33454" y="20"/>
                  </a:lnTo>
                  <a:lnTo>
                    <a:pt x="1" y="2332"/>
                  </a:lnTo>
                  <a:lnTo>
                    <a:pt x="61" y="2447"/>
                  </a:lnTo>
                  <a:lnTo>
                    <a:pt x="9274" y="20115"/>
                  </a:lnTo>
                  <a:lnTo>
                    <a:pt x="9355" y="20049"/>
                  </a:lnTo>
                  <a:lnTo>
                    <a:pt x="33719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626200" y="2045275"/>
              <a:ext cx="610250" cy="759700"/>
            </a:xfrm>
            <a:custGeom>
              <a:rect b="b" l="l" r="r" t="t"/>
              <a:pathLst>
                <a:path extrusionOk="0" h="30388" w="24410">
                  <a:moveTo>
                    <a:pt x="24233" y="365"/>
                  </a:moveTo>
                  <a:lnTo>
                    <a:pt x="23734" y="30132"/>
                  </a:lnTo>
                  <a:lnTo>
                    <a:pt x="324" y="20039"/>
                  </a:lnTo>
                  <a:lnTo>
                    <a:pt x="24233" y="365"/>
                  </a:lnTo>
                  <a:close/>
                  <a:moveTo>
                    <a:pt x="24409" y="1"/>
                  </a:moveTo>
                  <a:lnTo>
                    <a:pt x="0" y="20086"/>
                  </a:lnTo>
                  <a:lnTo>
                    <a:pt x="23900" y="30388"/>
                  </a:lnTo>
                  <a:lnTo>
                    <a:pt x="2440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140225" y="2101750"/>
              <a:ext cx="492650" cy="897300"/>
            </a:xfrm>
            <a:custGeom>
              <a:rect b="b" l="l" r="r" t="t"/>
              <a:pathLst>
                <a:path extrusionOk="0" h="35892" w="19706">
                  <a:moveTo>
                    <a:pt x="10460" y="455"/>
                  </a:moveTo>
                  <a:lnTo>
                    <a:pt x="19495" y="17784"/>
                  </a:lnTo>
                  <a:lnTo>
                    <a:pt x="334" y="35356"/>
                  </a:lnTo>
                  <a:lnTo>
                    <a:pt x="334" y="35356"/>
                  </a:lnTo>
                  <a:lnTo>
                    <a:pt x="10460" y="455"/>
                  </a:lnTo>
                  <a:close/>
                  <a:moveTo>
                    <a:pt x="10415" y="0"/>
                  </a:moveTo>
                  <a:lnTo>
                    <a:pt x="1" y="35891"/>
                  </a:lnTo>
                  <a:lnTo>
                    <a:pt x="1" y="35891"/>
                  </a:lnTo>
                  <a:lnTo>
                    <a:pt x="224" y="35685"/>
                  </a:lnTo>
                  <a:lnTo>
                    <a:pt x="19706" y="17821"/>
                  </a:lnTo>
                  <a:lnTo>
                    <a:pt x="19676" y="17763"/>
                  </a:lnTo>
                  <a:lnTo>
                    <a:pt x="10415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531925" y="595250"/>
              <a:ext cx="887350" cy="1029625"/>
            </a:xfrm>
            <a:custGeom>
              <a:rect b="b" l="l" r="r" t="t"/>
              <a:pathLst>
                <a:path extrusionOk="0" h="41185" w="35494">
                  <a:moveTo>
                    <a:pt x="6816" y="420"/>
                  </a:moveTo>
                  <a:lnTo>
                    <a:pt x="35086" y="40901"/>
                  </a:lnTo>
                  <a:lnTo>
                    <a:pt x="35086" y="40901"/>
                  </a:lnTo>
                  <a:lnTo>
                    <a:pt x="199" y="31601"/>
                  </a:lnTo>
                  <a:lnTo>
                    <a:pt x="6816" y="420"/>
                  </a:lnTo>
                  <a:close/>
                  <a:moveTo>
                    <a:pt x="6730" y="1"/>
                  </a:moveTo>
                  <a:lnTo>
                    <a:pt x="6689" y="192"/>
                  </a:lnTo>
                  <a:lnTo>
                    <a:pt x="0" y="31725"/>
                  </a:lnTo>
                  <a:lnTo>
                    <a:pt x="77" y="31744"/>
                  </a:lnTo>
                  <a:lnTo>
                    <a:pt x="35493" y="41185"/>
                  </a:lnTo>
                  <a:lnTo>
                    <a:pt x="35359" y="40993"/>
                  </a:lnTo>
                  <a:lnTo>
                    <a:pt x="673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695500" y="595975"/>
              <a:ext cx="1042125" cy="1029475"/>
            </a:xfrm>
            <a:custGeom>
              <a:rect b="b" l="l" r="r" t="t"/>
              <a:pathLst>
                <a:path extrusionOk="0" h="41179" w="41685">
                  <a:moveTo>
                    <a:pt x="458" y="361"/>
                  </a:moveTo>
                  <a:lnTo>
                    <a:pt x="41446" y="16254"/>
                  </a:lnTo>
                  <a:lnTo>
                    <a:pt x="28736" y="40850"/>
                  </a:lnTo>
                  <a:lnTo>
                    <a:pt x="458" y="361"/>
                  </a:lnTo>
                  <a:close/>
                  <a:moveTo>
                    <a:pt x="0" y="1"/>
                  </a:moveTo>
                  <a:lnTo>
                    <a:pt x="160" y="230"/>
                  </a:lnTo>
                  <a:lnTo>
                    <a:pt x="28757" y="41178"/>
                  </a:lnTo>
                  <a:lnTo>
                    <a:pt x="28822" y="41053"/>
                  </a:lnTo>
                  <a:lnTo>
                    <a:pt x="41684" y="16162"/>
                  </a:lnTo>
                  <a:lnTo>
                    <a:pt x="41597" y="16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813400" y="3856900"/>
              <a:ext cx="1115275" cy="1058800"/>
            </a:xfrm>
            <a:custGeom>
              <a:rect b="b" l="l" r="r" t="t"/>
              <a:pathLst>
                <a:path extrusionOk="0" h="42352" w="44611">
                  <a:moveTo>
                    <a:pt x="218" y="442"/>
                  </a:moveTo>
                  <a:lnTo>
                    <a:pt x="44106" y="42106"/>
                  </a:lnTo>
                  <a:lnTo>
                    <a:pt x="4060" y="36334"/>
                  </a:lnTo>
                  <a:lnTo>
                    <a:pt x="218" y="442"/>
                  </a:lnTo>
                  <a:close/>
                  <a:moveTo>
                    <a:pt x="1" y="0"/>
                  </a:moveTo>
                  <a:lnTo>
                    <a:pt x="3906" y="36483"/>
                  </a:lnTo>
                  <a:lnTo>
                    <a:pt x="3972" y="36492"/>
                  </a:lnTo>
                  <a:lnTo>
                    <a:pt x="44610" y="423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56750" y="3856300"/>
              <a:ext cx="658650" cy="913175"/>
            </a:xfrm>
            <a:custGeom>
              <a:rect b="b" l="l" r="r" t="t"/>
              <a:pathLst>
                <a:path extrusionOk="0" h="36527" w="26346">
                  <a:moveTo>
                    <a:pt x="22316" y="491"/>
                  </a:moveTo>
                  <a:lnTo>
                    <a:pt x="26155" y="36340"/>
                  </a:lnTo>
                  <a:lnTo>
                    <a:pt x="299" y="34142"/>
                  </a:lnTo>
                  <a:lnTo>
                    <a:pt x="22316" y="491"/>
                  </a:lnTo>
                  <a:close/>
                  <a:moveTo>
                    <a:pt x="22434" y="0"/>
                  </a:moveTo>
                  <a:lnTo>
                    <a:pt x="22304" y="199"/>
                  </a:lnTo>
                  <a:lnTo>
                    <a:pt x="0" y="34287"/>
                  </a:lnTo>
                  <a:lnTo>
                    <a:pt x="26345" y="36527"/>
                  </a:lnTo>
                  <a:lnTo>
                    <a:pt x="22434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255400" y="4709075"/>
              <a:ext cx="674450" cy="767125"/>
            </a:xfrm>
            <a:custGeom>
              <a:rect b="b" l="l" r="r" t="t"/>
              <a:pathLst>
                <a:path extrusionOk="0" h="30685" w="26978">
                  <a:moveTo>
                    <a:pt x="407" y="207"/>
                  </a:moveTo>
                  <a:lnTo>
                    <a:pt x="26221" y="2401"/>
                  </a:lnTo>
                  <a:lnTo>
                    <a:pt x="26798" y="30224"/>
                  </a:lnTo>
                  <a:lnTo>
                    <a:pt x="26798" y="30224"/>
                  </a:lnTo>
                  <a:lnTo>
                    <a:pt x="407" y="207"/>
                  </a:lnTo>
                  <a:close/>
                  <a:moveTo>
                    <a:pt x="0" y="1"/>
                  </a:moveTo>
                  <a:lnTo>
                    <a:pt x="140" y="159"/>
                  </a:lnTo>
                  <a:lnTo>
                    <a:pt x="26978" y="30685"/>
                  </a:lnTo>
                  <a:lnTo>
                    <a:pt x="26387" y="2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910800" y="4764650"/>
              <a:ext cx="1018050" cy="709375"/>
            </a:xfrm>
            <a:custGeom>
              <a:rect b="b" l="l" r="r" t="t"/>
              <a:pathLst>
                <a:path extrusionOk="0" h="28375" w="40722">
                  <a:moveTo>
                    <a:pt x="174" y="197"/>
                  </a:moveTo>
                  <a:lnTo>
                    <a:pt x="40202" y="5966"/>
                  </a:lnTo>
                  <a:lnTo>
                    <a:pt x="754" y="28087"/>
                  </a:lnTo>
                  <a:lnTo>
                    <a:pt x="174" y="197"/>
                  </a:lnTo>
                  <a:close/>
                  <a:moveTo>
                    <a:pt x="1" y="0"/>
                  </a:moveTo>
                  <a:lnTo>
                    <a:pt x="2" y="101"/>
                  </a:lnTo>
                  <a:lnTo>
                    <a:pt x="590" y="28375"/>
                  </a:lnTo>
                  <a:lnTo>
                    <a:pt x="40722" y="5870"/>
                  </a:lnTo>
                  <a:lnTo>
                    <a:pt x="40475" y="5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257225" y="4708775"/>
              <a:ext cx="676025" cy="764875"/>
            </a:xfrm>
            <a:custGeom>
              <a:rect b="b" l="l" r="r" t="t"/>
              <a:pathLst>
                <a:path extrusionOk="0" h="30595" w="27041">
                  <a:moveTo>
                    <a:pt x="171" y="290"/>
                  </a:moveTo>
                  <a:lnTo>
                    <a:pt x="26588" y="30338"/>
                  </a:lnTo>
                  <a:lnTo>
                    <a:pt x="171" y="25490"/>
                  </a:lnTo>
                  <a:lnTo>
                    <a:pt x="171" y="290"/>
                  </a:lnTo>
                  <a:close/>
                  <a:moveTo>
                    <a:pt x="142" y="1"/>
                  </a:moveTo>
                  <a:lnTo>
                    <a:pt x="1" y="106"/>
                  </a:lnTo>
                  <a:lnTo>
                    <a:pt x="1" y="25632"/>
                  </a:lnTo>
                  <a:lnTo>
                    <a:pt x="27040" y="3059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292625" y="2543900"/>
              <a:ext cx="932750" cy="1166225"/>
            </a:xfrm>
            <a:custGeom>
              <a:rect b="b" l="l" r="r" t="t"/>
              <a:pathLst>
                <a:path extrusionOk="0" h="46649" w="37310">
                  <a:moveTo>
                    <a:pt x="13560" y="233"/>
                  </a:moveTo>
                  <a:lnTo>
                    <a:pt x="37009" y="10344"/>
                  </a:lnTo>
                  <a:lnTo>
                    <a:pt x="340" y="46079"/>
                  </a:lnTo>
                  <a:lnTo>
                    <a:pt x="13560" y="233"/>
                  </a:lnTo>
                  <a:close/>
                  <a:moveTo>
                    <a:pt x="13450" y="1"/>
                  </a:moveTo>
                  <a:lnTo>
                    <a:pt x="1" y="46649"/>
                  </a:lnTo>
                  <a:lnTo>
                    <a:pt x="37309" y="10288"/>
                  </a:lnTo>
                  <a:lnTo>
                    <a:pt x="37193" y="10238"/>
                  </a:lnTo>
                  <a:lnTo>
                    <a:pt x="1345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290325" y="2796900"/>
              <a:ext cx="960550" cy="909500"/>
            </a:xfrm>
            <a:custGeom>
              <a:rect b="b" l="l" r="r" t="t"/>
              <a:pathLst>
                <a:path extrusionOk="0" h="36380" w="38422">
                  <a:moveTo>
                    <a:pt x="37174" y="389"/>
                  </a:moveTo>
                  <a:lnTo>
                    <a:pt x="38245" y="28908"/>
                  </a:lnTo>
                  <a:lnTo>
                    <a:pt x="523" y="36109"/>
                  </a:lnTo>
                  <a:lnTo>
                    <a:pt x="37174" y="389"/>
                  </a:lnTo>
                  <a:close/>
                  <a:moveTo>
                    <a:pt x="37329" y="1"/>
                  </a:moveTo>
                  <a:lnTo>
                    <a:pt x="37193" y="135"/>
                  </a:lnTo>
                  <a:lnTo>
                    <a:pt x="1" y="36380"/>
                  </a:lnTo>
                  <a:lnTo>
                    <a:pt x="1" y="36380"/>
                  </a:lnTo>
                  <a:lnTo>
                    <a:pt x="278" y="36327"/>
                  </a:lnTo>
                  <a:lnTo>
                    <a:pt x="38421" y="29047"/>
                  </a:lnTo>
                  <a:lnTo>
                    <a:pt x="38418" y="28975"/>
                  </a:lnTo>
                  <a:lnTo>
                    <a:pt x="3732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142050" y="2540125"/>
              <a:ext cx="492350" cy="1171600"/>
            </a:xfrm>
            <a:custGeom>
              <a:rect b="b" l="l" r="r" t="t"/>
              <a:pathLst>
                <a:path extrusionOk="0" h="46864" w="19694">
                  <a:moveTo>
                    <a:pt x="19363" y="536"/>
                  </a:moveTo>
                  <a:lnTo>
                    <a:pt x="6204" y="46167"/>
                  </a:lnTo>
                  <a:lnTo>
                    <a:pt x="187" y="18118"/>
                  </a:lnTo>
                  <a:lnTo>
                    <a:pt x="19363" y="536"/>
                  </a:lnTo>
                  <a:close/>
                  <a:moveTo>
                    <a:pt x="19693" y="1"/>
                  </a:moveTo>
                  <a:lnTo>
                    <a:pt x="19470" y="204"/>
                  </a:lnTo>
                  <a:lnTo>
                    <a:pt x="0" y="18058"/>
                  </a:lnTo>
                  <a:lnTo>
                    <a:pt x="11" y="18106"/>
                  </a:lnTo>
                  <a:lnTo>
                    <a:pt x="6180" y="46863"/>
                  </a:lnTo>
                  <a:lnTo>
                    <a:pt x="19693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12075" y="3700400"/>
              <a:ext cx="1112750" cy="1217525"/>
            </a:xfrm>
            <a:custGeom>
              <a:rect b="b" l="l" r="r" t="t"/>
              <a:pathLst>
                <a:path extrusionOk="0" h="48701" w="44510">
                  <a:moveTo>
                    <a:pt x="19349" y="207"/>
                  </a:moveTo>
                  <a:lnTo>
                    <a:pt x="43900" y="47887"/>
                  </a:lnTo>
                  <a:lnTo>
                    <a:pt x="323" y="6518"/>
                  </a:lnTo>
                  <a:lnTo>
                    <a:pt x="19349" y="207"/>
                  </a:lnTo>
                  <a:close/>
                  <a:moveTo>
                    <a:pt x="19433" y="0"/>
                  </a:moveTo>
                  <a:lnTo>
                    <a:pt x="1" y="6446"/>
                  </a:lnTo>
                  <a:lnTo>
                    <a:pt x="105" y="6543"/>
                  </a:lnTo>
                  <a:lnTo>
                    <a:pt x="44510" y="48701"/>
                  </a:lnTo>
                  <a:lnTo>
                    <a:pt x="1943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812575" y="2984825"/>
              <a:ext cx="486775" cy="881025"/>
            </a:xfrm>
            <a:custGeom>
              <a:rect b="b" l="l" r="r" t="t"/>
              <a:pathLst>
                <a:path extrusionOk="0" h="35241" w="19471">
                  <a:moveTo>
                    <a:pt x="13251" y="601"/>
                  </a:moveTo>
                  <a:lnTo>
                    <a:pt x="19272" y="28670"/>
                  </a:lnTo>
                  <a:lnTo>
                    <a:pt x="285" y="34968"/>
                  </a:lnTo>
                  <a:lnTo>
                    <a:pt x="13251" y="601"/>
                  </a:lnTo>
                  <a:close/>
                  <a:moveTo>
                    <a:pt x="13297" y="0"/>
                  </a:moveTo>
                  <a:lnTo>
                    <a:pt x="13194" y="270"/>
                  </a:lnTo>
                  <a:lnTo>
                    <a:pt x="1" y="35240"/>
                  </a:lnTo>
                  <a:lnTo>
                    <a:pt x="19471" y="28784"/>
                  </a:lnTo>
                  <a:lnTo>
                    <a:pt x="19456" y="28709"/>
                  </a:lnTo>
                  <a:lnTo>
                    <a:pt x="13297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57225" y="238125"/>
              <a:ext cx="529925" cy="241875"/>
            </a:xfrm>
            <a:custGeom>
              <a:rect b="b" l="l" r="r" t="t"/>
              <a:pathLst>
                <a:path extrusionOk="0" h="9675" w="21197">
                  <a:moveTo>
                    <a:pt x="20456" y="170"/>
                  </a:moveTo>
                  <a:lnTo>
                    <a:pt x="1343" y="9447"/>
                  </a:lnTo>
                  <a:lnTo>
                    <a:pt x="171" y="6962"/>
                  </a:lnTo>
                  <a:lnTo>
                    <a:pt x="171" y="170"/>
                  </a:lnTo>
                  <a:close/>
                  <a:moveTo>
                    <a:pt x="1" y="0"/>
                  </a:moveTo>
                  <a:lnTo>
                    <a:pt x="8" y="7018"/>
                  </a:lnTo>
                  <a:lnTo>
                    <a:pt x="1263" y="9674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85400" y="238125"/>
              <a:ext cx="646025" cy="645975"/>
            </a:xfrm>
            <a:custGeom>
              <a:rect b="b" l="l" r="r" t="t"/>
              <a:pathLst>
                <a:path extrusionOk="0" h="25839" w="25841">
                  <a:moveTo>
                    <a:pt x="24818" y="170"/>
                  </a:moveTo>
                  <a:lnTo>
                    <a:pt x="25660" y="25524"/>
                  </a:lnTo>
                  <a:lnTo>
                    <a:pt x="350" y="9570"/>
                  </a:lnTo>
                  <a:lnTo>
                    <a:pt x="19720" y="170"/>
                  </a:lnTo>
                  <a:close/>
                  <a:moveTo>
                    <a:pt x="24982" y="0"/>
                  </a:moveTo>
                  <a:lnTo>
                    <a:pt x="19662" y="9"/>
                  </a:lnTo>
                  <a:lnTo>
                    <a:pt x="1" y="9551"/>
                  </a:lnTo>
                  <a:lnTo>
                    <a:pt x="25841" y="25839"/>
                  </a:lnTo>
                  <a:lnTo>
                    <a:pt x="2498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57225" y="403175"/>
              <a:ext cx="35925" cy="76450"/>
            </a:xfrm>
            <a:custGeom>
              <a:rect b="b" l="l" r="r" t="t"/>
              <a:pathLst>
                <a:path extrusionOk="0" h="3058" w="1437">
                  <a:moveTo>
                    <a:pt x="171" y="758"/>
                  </a:moveTo>
                  <a:lnTo>
                    <a:pt x="1170" y="2875"/>
                  </a:lnTo>
                  <a:lnTo>
                    <a:pt x="171" y="2885"/>
                  </a:lnTo>
                  <a:lnTo>
                    <a:pt x="171" y="758"/>
                  </a:lnTo>
                  <a:close/>
                  <a:moveTo>
                    <a:pt x="1" y="0"/>
                  </a:moveTo>
                  <a:lnTo>
                    <a:pt x="1" y="3057"/>
                  </a:lnTo>
                  <a:lnTo>
                    <a:pt x="1437" y="30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57225" y="474875"/>
              <a:ext cx="39725" cy="26550"/>
            </a:xfrm>
            <a:custGeom>
              <a:rect b="b" l="l" r="r" t="t"/>
              <a:pathLst>
                <a:path extrusionOk="0" h="1062" w="1589">
                  <a:moveTo>
                    <a:pt x="1018" y="178"/>
                  </a:moveTo>
                  <a:lnTo>
                    <a:pt x="170" y="743"/>
                  </a:lnTo>
                  <a:lnTo>
                    <a:pt x="170" y="188"/>
                  </a:lnTo>
                  <a:lnTo>
                    <a:pt x="1018" y="178"/>
                  </a:lnTo>
                  <a:close/>
                  <a:moveTo>
                    <a:pt x="1589" y="1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87225" y="473000"/>
              <a:ext cx="644750" cy="1400100"/>
            </a:xfrm>
            <a:custGeom>
              <a:rect b="b" l="l" r="r" t="t"/>
              <a:pathLst>
                <a:path extrusionOk="0" h="56004" w="25790">
                  <a:moveTo>
                    <a:pt x="207" y="330"/>
                  </a:moveTo>
                  <a:lnTo>
                    <a:pt x="25568" y="16317"/>
                  </a:lnTo>
                  <a:lnTo>
                    <a:pt x="6069" y="55408"/>
                  </a:lnTo>
                  <a:lnTo>
                    <a:pt x="207" y="330"/>
                  </a:lnTo>
                  <a:close/>
                  <a:moveTo>
                    <a:pt x="0" y="0"/>
                  </a:moveTo>
                  <a:lnTo>
                    <a:pt x="18" y="174"/>
                  </a:lnTo>
                  <a:lnTo>
                    <a:pt x="5960" y="56003"/>
                  </a:lnTo>
                  <a:lnTo>
                    <a:pt x="25789" y="16255"/>
                  </a:lnTo>
                  <a:lnTo>
                    <a:pt x="25723" y="16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34500" y="874900"/>
              <a:ext cx="970100" cy="1235600"/>
            </a:xfrm>
            <a:custGeom>
              <a:rect b="b" l="l" r="r" t="t"/>
              <a:pathLst>
                <a:path extrusionOk="0" h="49424" w="38804">
                  <a:moveTo>
                    <a:pt x="19778" y="420"/>
                  </a:moveTo>
                  <a:lnTo>
                    <a:pt x="38528" y="49180"/>
                  </a:lnTo>
                  <a:lnTo>
                    <a:pt x="247" y="39575"/>
                  </a:lnTo>
                  <a:lnTo>
                    <a:pt x="19778" y="420"/>
                  </a:lnTo>
                  <a:close/>
                  <a:moveTo>
                    <a:pt x="19797" y="0"/>
                  </a:moveTo>
                  <a:lnTo>
                    <a:pt x="0" y="39686"/>
                  </a:lnTo>
                  <a:lnTo>
                    <a:pt x="102" y="39713"/>
                  </a:lnTo>
                  <a:lnTo>
                    <a:pt x="38803" y="49424"/>
                  </a:lnTo>
                  <a:lnTo>
                    <a:pt x="19797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57225" y="473375"/>
              <a:ext cx="183250" cy="1399275"/>
            </a:xfrm>
            <a:custGeom>
              <a:rect b="b" l="l" r="r" t="t"/>
              <a:pathLst>
                <a:path extrusionOk="0" h="55971" w="7330">
                  <a:moveTo>
                    <a:pt x="1233" y="299"/>
                  </a:moveTo>
                  <a:lnTo>
                    <a:pt x="7100" y="55413"/>
                  </a:lnTo>
                  <a:lnTo>
                    <a:pt x="171" y="46778"/>
                  </a:lnTo>
                  <a:lnTo>
                    <a:pt x="171" y="1008"/>
                  </a:lnTo>
                  <a:lnTo>
                    <a:pt x="1233" y="299"/>
                  </a:lnTo>
                  <a:close/>
                  <a:moveTo>
                    <a:pt x="1373" y="0"/>
                  </a:moveTo>
                  <a:lnTo>
                    <a:pt x="1" y="916"/>
                  </a:lnTo>
                  <a:lnTo>
                    <a:pt x="1" y="46839"/>
                  </a:lnTo>
                  <a:lnTo>
                    <a:pt x="20" y="46863"/>
                  </a:lnTo>
                  <a:lnTo>
                    <a:pt x="7329" y="5597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32975" y="1862300"/>
              <a:ext cx="970825" cy="1135200"/>
            </a:xfrm>
            <a:custGeom>
              <a:rect b="b" l="l" r="r" t="t"/>
              <a:pathLst>
                <a:path extrusionOk="0" h="45408" w="38833">
                  <a:moveTo>
                    <a:pt x="368" y="269"/>
                  </a:moveTo>
                  <a:lnTo>
                    <a:pt x="38620" y="9867"/>
                  </a:lnTo>
                  <a:lnTo>
                    <a:pt x="28428" y="44995"/>
                  </a:lnTo>
                  <a:lnTo>
                    <a:pt x="368" y="269"/>
                  </a:lnTo>
                  <a:close/>
                  <a:moveTo>
                    <a:pt x="1" y="1"/>
                  </a:moveTo>
                  <a:lnTo>
                    <a:pt x="28485" y="45407"/>
                  </a:lnTo>
                  <a:lnTo>
                    <a:pt x="28538" y="45225"/>
                  </a:lnTo>
                  <a:lnTo>
                    <a:pt x="38833" y="9744"/>
                  </a:lnTo>
                  <a:lnTo>
                    <a:pt x="38747" y="97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57225" y="1637550"/>
              <a:ext cx="188900" cy="235325"/>
            </a:xfrm>
            <a:custGeom>
              <a:rect b="b" l="l" r="r" t="t"/>
              <a:pathLst>
                <a:path extrusionOk="0" h="9413" w="7556">
                  <a:moveTo>
                    <a:pt x="171" y="483"/>
                  </a:moveTo>
                  <a:lnTo>
                    <a:pt x="6873" y="8837"/>
                  </a:lnTo>
                  <a:lnTo>
                    <a:pt x="171" y="5073"/>
                  </a:lnTo>
                  <a:lnTo>
                    <a:pt x="171" y="483"/>
                  </a:lnTo>
                  <a:close/>
                  <a:moveTo>
                    <a:pt x="1" y="0"/>
                  </a:moveTo>
                  <a:lnTo>
                    <a:pt x="1" y="5174"/>
                  </a:lnTo>
                  <a:lnTo>
                    <a:pt x="45" y="5197"/>
                  </a:lnTo>
                  <a:lnTo>
                    <a:pt x="7555" y="94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57225" y="1762000"/>
              <a:ext cx="186250" cy="145750"/>
            </a:xfrm>
            <a:custGeom>
              <a:rect b="b" l="l" r="r" t="t"/>
              <a:pathLst>
                <a:path extrusionOk="0" h="5830" w="7450">
                  <a:moveTo>
                    <a:pt x="171" y="290"/>
                  </a:moveTo>
                  <a:lnTo>
                    <a:pt x="6978" y="4112"/>
                  </a:lnTo>
                  <a:lnTo>
                    <a:pt x="171" y="5617"/>
                  </a:lnTo>
                  <a:lnTo>
                    <a:pt x="171" y="290"/>
                  </a:lnTo>
                  <a:close/>
                  <a:moveTo>
                    <a:pt x="1" y="0"/>
                  </a:moveTo>
                  <a:lnTo>
                    <a:pt x="1" y="5830"/>
                  </a:lnTo>
                  <a:lnTo>
                    <a:pt x="7450" y="4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35250" y="1857925"/>
              <a:ext cx="713525" cy="1137350"/>
            </a:xfrm>
            <a:custGeom>
              <a:rect b="b" l="l" r="r" t="t"/>
              <a:pathLst>
                <a:path extrusionOk="0" h="45494" w="28541">
                  <a:moveTo>
                    <a:pt x="187" y="617"/>
                  </a:moveTo>
                  <a:lnTo>
                    <a:pt x="28192" y="45258"/>
                  </a:lnTo>
                  <a:lnTo>
                    <a:pt x="1252" y="40401"/>
                  </a:lnTo>
                  <a:lnTo>
                    <a:pt x="187" y="617"/>
                  </a:lnTo>
                  <a:close/>
                  <a:moveTo>
                    <a:pt x="0" y="1"/>
                  </a:moveTo>
                  <a:lnTo>
                    <a:pt x="1086" y="40543"/>
                  </a:lnTo>
                  <a:lnTo>
                    <a:pt x="28540" y="45494"/>
                  </a:lnTo>
                  <a:lnTo>
                    <a:pt x="28540" y="454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70300" y="1865425"/>
              <a:ext cx="196300" cy="1436475"/>
            </a:xfrm>
            <a:custGeom>
              <a:rect b="b" l="l" r="r" t="t"/>
              <a:pathLst>
                <a:path extrusionOk="0" h="57459" w="7852">
                  <a:moveTo>
                    <a:pt x="6639" y="1212"/>
                  </a:moveTo>
                  <a:lnTo>
                    <a:pt x="7681" y="40155"/>
                  </a:lnTo>
                  <a:lnTo>
                    <a:pt x="293" y="56406"/>
                  </a:lnTo>
                  <a:lnTo>
                    <a:pt x="6639" y="1212"/>
                  </a:lnTo>
                  <a:close/>
                  <a:moveTo>
                    <a:pt x="6606" y="1"/>
                  </a:moveTo>
                  <a:lnTo>
                    <a:pt x="1" y="57459"/>
                  </a:lnTo>
                  <a:lnTo>
                    <a:pt x="7852" y="40190"/>
                  </a:lnTo>
                  <a:lnTo>
                    <a:pt x="7852" y="40170"/>
                  </a:lnTo>
                  <a:lnTo>
                    <a:pt x="6776" y="7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57225" y="1862950"/>
              <a:ext cx="182825" cy="1431800"/>
            </a:xfrm>
            <a:custGeom>
              <a:rect b="b" l="l" r="r" t="t"/>
              <a:pathLst>
                <a:path extrusionOk="0" h="57272" w="7313">
                  <a:moveTo>
                    <a:pt x="7115" y="217"/>
                  </a:moveTo>
                  <a:lnTo>
                    <a:pt x="611" y="56791"/>
                  </a:lnTo>
                  <a:lnTo>
                    <a:pt x="170" y="56130"/>
                  </a:lnTo>
                  <a:lnTo>
                    <a:pt x="171" y="1754"/>
                  </a:lnTo>
                  <a:lnTo>
                    <a:pt x="7115" y="217"/>
                  </a:lnTo>
                  <a:close/>
                  <a:moveTo>
                    <a:pt x="7312" y="0"/>
                  </a:moveTo>
                  <a:lnTo>
                    <a:pt x="1" y="1617"/>
                  </a:lnTo>
                  <a:lnTo>
                    <a:pt x="1" y="56181"/>
                  </a:lnTo>
                  <a:lnTo>
                    <a:pt x="727" y="57272"/>
                  </a:lnTo>
                  <a:lnTo>
                    <a:pt x="754" y="57041"/>
                  </a:lnTo>
                  <a:lnTo>
                    <a:pt x="731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73275" y="238125"/>
              <a:ext cx="1022750" cy="296600"/>
            </a:xfrm>
            <a:custGeom>
              <a:rect b="b" l="l" r="r" t="t"/>
              <a:pathLst>
                <a:path extrusionOk="0" h="11864" w="40910">
                  <a:moveTo>
                    <a:pt x="38531" y="170"/>
                  </a:moveTo>
                  <a:lnTo>
                    <a:pt x="40694" y="11636"/>
                  </a:lnTo>
                  <a:lnTo>
                    <a:pt x="40694" y="11636"/>
                  </a:lnTo>
                  <a:lnTo>
                    <a:pt x="660" y="2001"/>
                  </a:lnTo>
                  <a:lnTo>
                    <a:pt x="6904" y="170"/>
                  </a:lnTo>
                  <a:close/>
                  <a:moveTo>
                    <a:pt x="38671" y="0"/>
                  </a:moveTo>
                  <a:lnTo>
                    <a:pt x="6866" y="3"/>
                  </a:lnTo>
                  <a:lnTo>
                    <a:pt x="0" y="2016"/>
                  </a:lnTo>
                  <a:lnTo>
                    <a:pt x="311" y="2091"/>
                  </a:lnTo>
                  <a:lnTo>
                    <a:pt x="40910" y="11863"/>
                  </a:lnTo>
                  <a:lnTo>
                    <a:pt x="3867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78875" y="238125"/>
              <a:ext cx="181475" cy="53225"/>
            </a:xfrm>
            <a:custGeom>
              <a:rect b="b" l="l" r="r" t="t"/>
              <a:pathLst>
                <a:path extrusionOk="0" h="2129" w="7259">
                  <a:moveTo>
                    <a:pt x="6076" y="170"/>
                  </a:moveTo>
                  <a:lnTo>
                    <a:pt x="210" y="1889"/>
                  </a:lnTo>
                  <a:lnTo>
                    <a:pt x="210" y="1889"/>
                  </a:lnTo>
                  <a:lnTo>
                    <a:pt x="485" y="170"/>
                  </a:lnTo>
                  <a:close/>
                  <a:moveTo>
                    <a:pt x="340" y="0"/>
                  </a:moveTo>
                  <a:lnTo>
                    <a:pt x="1" y="2129"/>
                  </a:lnTo>
                  <a:lnTo>
                    <a:pt x="130" y="2091"/>
                  </a:lnTo>
                  <a:lnTo>
                    <a:pt x="725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75200" y="284600"/>
              <a:ext cx="1027200" cy="404925"/>
            </a:xfrm>
            <a:custGeom>
              <a:rect b="b" l="l" r="r" t="t"/>
              <a:pathLst>
                <a:path extrusionOk="0" h="16197" w="41088">
                  <a:moveTo>
                    <a:pt x="506" y="298"/>
                  </a:moveTo>
                  <a:lnTo>
                    <a:pt x="40363" y="9890"/>
                  </a:lnTo>
                  <a:lnTo>
                    <a:pt x="15036" y="16008"/>
                  </a:lnTo>
                  <a:lnTo>
                    <a:pt x="506" y="298"/>
                  </a:lnTo>
                  <a:close/>
                  <a:moveTo>
                    <a:pt x="0" y="0"/>
                  </a:moveTo>
                  <a:lnTo>
                    <a:pt x="14979" y="16196"/>
                  </a:lnTo>
                  <a:lnTo>
                    <a:pt x="15027" y="16186"/>
                  </a:lnTo>
                  <a:lnTo>
                    <a:pt x="41088" y="9890"/>
                  </a:lnTo>
                  <a:lnTo>
                    <a:pt x="40745" y="9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286225" y="238125"/>
              <a:ext cx="305450" cy="52675"/>
            </a:xfrm>
            <a:custGeom>
              <a:rect b="b" l="l" r="r" t="t"/>
              <a:pathLst>
                <a:path extrusionOk="0" h="2107" w="12218">
                  <a:moveTo>
                    <a:pt x="12017" y="170"/>
                  </a:moveTo>
                  <a:lnTo>
                    <a:pt x="11742" y="1912"/>
                  </a:lnTo>
                  <a:lnTo>
                    <a:pt x="1064" y="170"/>
                  </a:lnTo>
                  <a:close/>
                  <a:moveTo>
                    <a:pt x="14" y="0"/>
                  </a:moveTo>
                  <a:lnTo>
                    <a:pt x="0" y="170"/>
                  </a:lnTo>
                  <a:lnTo>
                    <a:pt x="11883" y="2106"/>
                  </a:lnTo>
                  <a:lnTo>
                    <a:pt x="122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30400" y="283300"/>
              <a:ext cx="423550" cy="607575"/>
            </a:xfrm>
            <a:custGeom>
              <a:rect b="b" l="l" r="r" t="t"/>
              <a:pathLst>
                <a:path extrusionOk="0" h="24303" w="16942">
                  <a:moveTo>
                    <a:pt x="2115" y="402"/>
                  </a:moveTo>
                  <a:lnTo>
                    <a:pt x="16660" y="16128"/>
                  </a:lnTo>
                  <a:lnTo>
                    <a:pt x="194" y="24021"/>
                  </a:lnTo>
                  <a:lnTo>
                    <a:pt x="2115" y="402"/>
                  </a:lnTo>
                  <a:close/>
                  <a:moveTo>
                    <a:pt x="1978" y="1"/>
                  </a:moveTo>
                  <a:lnTo>
                    <a:pt x="1" y="24303"/>
                  </a:lnTo>
                  <a:lnTo>
                    <a:pt x="133" y="24238"/>
                  </a:lnTo>
                  <a:lnTo>
                    <a:pt x="16941" y="16181"/>
                  </a:lnTo>
                  <a:lnTo>
                    <a:pt x="16863" y="16096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923725" y="283125"/>
              <a:ext cx="660350" cy="606375"/>
            </a:xfrm>
            <a:custGeom>
              <a:rect b="b" l="l" r="r" t="t"/>
              <a:pathLst>
                <a:path extrusionOk="0" h="24255" w="26414">
                  <a:moveTo>
                    <a:pt x="26210" y="416"/>
                  </a:moveTo>
                  <a:lnTo>
                    <a:pt x="24286" y="24081"/>
                  </a:lnTo>
                  <a:lnTo>
                    <a:pt x="435" y="23799"/>
                  </a:lnTo>
                  <a:lnTo>
                    <a:pt x="26210" y="416"/>
                  </a:lnTo>
                  <a:close/>
                  <a:moveTo>
                    <a:pt x="26413" y="0"/>
                  </a:moveTo>
                  <a:lnTo>
                    <a:pt x="1" y="23963"/>
                  </a:lnTo>
                  <a:lnTo>
                    <a:pt x="24443" y="24254"/>
                  </a:lnTo>
                  <a:lnTo>
                    <a:pt x="24449" y="24176"/>
                  </a:lnTo>
                  <a:lnTo>
                    <a:pt x="2641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905675" y="238125"/>
              <a:ext cx="680575" cy="646725"/>
            </a:xfrm>
            <a:custGeom>
              <a:rect b="b" l="l" r="r" t="t"/>
              <a:pathLst>
                <a:path extrusionOk="0" h="25869" w="27223">
                  <a:moveTo>
                    <a:pt x="15230" y="170"/>
                  </a:moveTo>
                  <a:lnTo>
                    <a:pt x="26846" y="2064"/>
                  </a:lnTo>
                  <a:lnTo>
                    <a:pt x="1019" y="25495"/>
                  </a:lnTo>
                  <a:lnTo>
                    <a:pt x="177" y="170"/>
                  </a:lnTo>
                  <a:close/>
                  <a:moveTo>
                    <a:pt x="1" y="0"/>
                  </a:moveTo>
                  <a:lnTo>
                    <a:pt x="4" y="87"/>
                  </a:lnTo>
                  <a:lnTo>
                    <a:pt x="861" y="25869"/>
                  </a:lnTo>
                  <a:lnTo>
                    <a:pt x="997" y="25745"/>
                  </a:lnTo>
                  <a:lnTo>
                    <a:pt x="27223" y="1953"/>
                  </a:lnTo>
                  <a:lnTo>
                    <a:pt x="27048" y="1924"/>
                  </a:lnTo>
                  <a:lnTo>
                    <a:pt x="1524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974050" y="238125"/>
              <a:ext cx="657400" cy="246275"/>
            </a:xfrm>
            <a:custGeom>
              <a:rect b="b" l="l" r="r" t="t"/>
              <a:pathLst>
                <a:path extrusionOk="0" h="9851" w="26296">
                  <a:moveTo>
                    <a:pt x="17176" y="170"/>
                  </a:moveTo>
                  <a:lnTo>
                    <a:pt x="25692" y="9442"/>
                  </a:lnTo>
                  <a:lnTo>
                    <a:pt x="938" y="170"/>
                  </a:lnTo>
                  <a:close/>
                  <a:moveTo>
                    <a:pt x="1" y="0"/>
                  </a:moveTo>
                  <a:lnTo>
                    <a:pt x="26296" y="9850"/>
                  </a:lnTo>
                  <a:lnTo>
                    <a:pt x="1725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733575" y="468375"/>
              <a:ext cx="1630300" cy="624350"/>
            </a:xfrm>
            <a:custGeom>
              <a:rect b="b" l="l" r="r" t="t"/>
              <a:pathLst>
                <a:path extrusionOk="0" h="24974" w="65212">
                  <a:moveTo>
                    <a:pt x="35731" y="222"/>
                  </a:moveTo>
                  <a:lnTo>
                    <a:pt x="64838" y="2195"/>
                  </a:lnTo>
                  <a:lnTo>
                    <a:pt x="43307" y="24647"/>
                  </a:lnTo>
                  <a:lnTo>
                    <a:pt x="35731" y="222"/>
                  </a:lnTo>
                  <a:close/>
                  <a:moveTo>
                    <a:pt x="35662" y="0"/>
                  </a:moveTo>
                  <a:lnTo>
                    <a:pt x="35570" y="54"/>
                  </a:lnTo>
                  <a:lnTo>
                    <a:pt x="0" y="20930"/>
                  </a:lnTo>
                  <a:lnTo>
                    <a:pt x="86" y="21076"/>
                  </a:lnTo>
                  <a:lnTo>
                    <a:pt x="35564" y="256"/>
                  </a:lnTo>
                  <a:lnTo>
                    <a:pt x="43230" y="24974"/>
                  </a:lnTo>
                  <a:lnTo>
                    <a:pt x="65211" y="2051"/>
                  </a:lnTo>
                  <a:lnTo>
                    <a:pt x="35677" y="47"/>
                  </a:lnTo>
                  <a:lnTo>
                    <a:pt x="3566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05000" y="3467300"/>
              <a:ext cx="61300" cy="59000"/>
            </a:xfrm>
            <a:custGeom>
              <a:rect b="b" l="l" r="r" t="t"/>
              <a:pathLst>
                <a:path extrusionOk="0" h="2360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79" y="2359"/>
                  </a:cubicBezTo>
                  <a:cubicBezTo>
                    <a:pt x="1656" y="2359"/>
                    <a:pt x="2087" y="2071"/>
                    <a:pt x="2270" y="1631"/>
                  </a:cubicBezTo>
                  <a:cubicBezTo>
                    <a:pt x="2452" y="1190"/>
                    <a:pt x="2351" y="684"/>
                    <a:pt x="2013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765875" y="2302975"/>
              <a:ext cx="61350" cy="58975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2" y="703"/>
                    <a:pt x="2" y="1179"/>
                  </a:cubicBezTo>
                  <a:cubicBezTo>
                    <a:pt x="1" y="1832"/>
                    <a:pt x="530" y="2359"/>
                    <a:pt x="1180" y="2359"/>
                  </a:cubicBezTo>
                  <a:cubicBezTo>
                    <a:pt x="1658" y="2359"/>
                    <a:pt x="2087" y="2073"/>
                    <a:pt x="2271" y="1631"/>
                  </a:cubicBezTo>
                  <a:cubicBezTo>
                    <a:pt x="2454" y="1191"/>
                    <a:pt x="2353" y="684"/>
                    <a:pt x="2015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593075" y="1504075"/>
              <a:ext cx="61325" cy="59025"/>
            </a:xfrm>
            <a:custGeom>
              <a:rect b="b" l="l" r="r" t="t"/>
              <a:pathLst>
                <a:path extrusionOk="0" h="2361" w="2453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9" y="274"/>
                    <a:pt x="1" y="704"/>
                    <a:pt x="1" y="1181"/>
                  </a:cubicBezTo>
                  <a:cubicBezTo>
                    <a:pt x="1" y="1832"/>
                    <a:pt x="530" y="2359"/>
                    <a:pt x="1181" y="2361"/>
                  </a:cubicBezTo>
                  <a:cubicBezTo>
                    <a:pt x="1657" y="2361"/>
                    <a:pt x="2088" y="2073"/>
                    <a:pt x="2270" y="1632"/>
                  </a:cubicBezTo>
                  <a:cubicBezTo>
                    <a:pt x="2452" y="1192"/>
                    <a:pt x="2351" y="684"/>
                    <a:pt x="2014" y="346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47775" y="1181150"/>
              <a:ext cx="61325" cy="59000"/>
            </a:xfrm>
            <a:custGeom>
              <a:rect b="b" l="l" r="r" t="t"/>
              <a:pathLst>
                <a:path extrusionOk="0" h="2360" w="2453">
                  <a:moveTo>
                    <a:pt x="1181" y="0"/>
                  </a:moveTo>
                  <a:cubicBezTo>
                    <a:pt x="1028" y="0"/>
                    <a:pt x="875" y="30"/>
                    <a:pt x="729" y="91"/>
                  </a:cubicBezTo>
                  <a:cubicBezTo>
                    <a:pt x="287" y="273"/>
                    <a:pt x="1" y="703"/>
                    <a:pt x="1" y="1180"/>
                  </a:cubicBezTo>
                  <a:cubicBezTo>
                    <a:pt x="1" y="1831"/>
                    <a:pt x="528" y="2360"/>
                    <a:pt x="1181" y="2360"/>
                  </a:cubicBezTo>
                  <a:cubicBezTo>
                    <a:pt x="1657" y="2360"/>
                    <a:pt x="2088" y="2072"/>
                    <a:pt x="2270" y="1631"/>
                  </a:cubicBezTo>
                  <a:cubicBezTo>
                    <a:pt x="2452" y="1191"/>
                    <a:pt x="2351" y="683"/>
                    <a:pt x="2014" y="346"/>
                  </a:cubicBezTo>
                  <a:cubicBezTo>
                    <a:pt x="1788" y="120"/>
                    <a:pt x="1487" y="0"/>
                    <a:pt x="1181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689425" y="960175"/>
              <a:ext cx="59000" cy="59000"/>
            </a:xfrm>
            <a:custGeom>
              <a:rect b="b" l="l" r="r" t="t"/>
              <a:pathLst>
                <a:path extrusionOk="0" h="2360" w="2360">
                  <a:moveTo>
                    <a:pt x="1180" y="0"/>
                  </a:moveTo>
                  <a:cubicBezTo>
                    <a:pt x="529" y="0"/>
                    <a:pt x="0" y="529"/>
                    <a:pt x="0" y="1180"/>
                  </a:cubicBezTo>
                  <a:cubicBezTo>
                    <a:pt x="0" y="1831"/>
                    <a:pt x="529" y="2360"/>
                    <a:pt x="1180" y="2360"/>
                  </a:cubicBezTo>
                  <a:cubicBezTo>
                    <a:pt x="1832" y="2360"/>
                    <a:pt x="2360" y="1831"/>
                    <a:pt x="2360" y="1180"/>
                  </a:cubicBezTo>
                  <a:cubicBezTo>
                    <a:pt x="2360" y="529"/>
                    <a:pt x="1832" y="0"/>
                    <a:pt x="1180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768775" y="1053650"/>
              <a:ext cx="61300" cy="59000"/>
            </a:xfrm>
            <a:custGeom>
              <a:rect b="b" l="l" r="r" t="t"/>
              <a:pathLst>
                <a:path extrusionOk="0" h="2360" w="2452">
                  <a:moveTo>
                    <a:pt x="1181" y="0"/>
                  </a:moveTo>
                  <a:cubicBezTo>
                    <a:pt x="1028" y="0"/>
                    <a:pt x="874" y="30"/>
                    <a:pt x="728" y="91"/>
                  </a:cubicBezTo>
                  <a:cubicBezTo>
                    <a:pt x="288" y="273"/>
                    <a:pt x="0" y="703"/>
                    <a:pt x="0" y="1180"/>
                  </a:cubicBezTo>
                  <a:cubicBezTo>
                    <a:pt x="0" y="1831"/>
                    <a:pt x="529" y="2358"/>
                    <a:pt x="1180" y="2360"/>
                  </a:cubicBezTo>
                  <a:cubicBezTo>
                    <a:pt x="1656" y="2360"/>
                    <a:pt x="2087" y="2072"/>
                    <a:pt x="2269" y="1632"/>
                  </a:cubicBezTo>
                  <a:cubicBezTo>
                    <a:pt x="2451" y="1191"/>
                    <a:pt x="2351" y="683"/>
                    <a:pt x="2013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697900" y="3059350"/>
              <a:ext cx="61350" cy="58975"/>
            </a:xfrm>
            <a:custGeom>
              <a:rect b="b" l="l" r="r" t="t"/>
              <a:pathLst>
                <a:path extrusionOk="0" h="2359" w="2454">
                  <a:moveTo>
                    <a:pt x="1180" y="0"/>
                  </a:moveTo>
                  <a:cubicBezTo>
                    <a:pt x="1028" y="0"/>
                    <a:pt x="875" y="29"/>
                    <a:pt x="730" y="90"/>
                  </a:cubicBezTo>
                  <a:cubicBezTo>
                    <a:pt x="288" y="272"/>
                    <a:pt x="0" y="703"/>
                    <a:pt x="0" y="1180"/>
                  </a:cubicBezTo>
                  <a:cubicBezTo>
                    <a:pt x="2" y="1831"/>
                    <a:pt x="529" y="2359"/>
                    <a:pt x="1180" y="2359"/>
                  </a:cubicBezTo>
                  <a:cubicBezTo>
                    <a:pt x="1658" y="2359"/>
                    <a:pt x="2087" y="2072"/>
                    <a:pt x="2269" y="1631"/>
                  </a:cubicBezTo>
                  <a:cubicBezTo>
                    <a:pt x="2453" y="1191"/>
                    <a:pt x="2352" y="683"/>
                    <a:pt x="2015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374975" y="1572100"/>
              <a:ext cx="61325" cy="59000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9" y="273"/>
                    <a:pt x="1" y="702"/>
                    <a:pt x="1" y="1180"/>
                  </a:cubicBezTo>
                  <a:cubicBezTo>
                    <a:pt x="1" y="1830"/>
                    <a:pt x="528" y="2358"/>
                    <a:pt x="1181" y="2359"/>
                  </a:cubicBezTo>
                  <a:cubicBezTo>
                    <a:pt x="1657" y="2359"/>
                    <a:pt x="2088" y="2072"/>
                    <a:pt x="2270" y="1632"/>
                  </a:cubicBezTo>
                  <a:cubicBezTo>
                    <a:pt x="2452" y="1190"/>
                    <a:pt x="2351" y="684"/>
                    <a:pt x="2014" y="346"/>
                  </a:cubicBezTo>
                  <a:cubicBezTo>
                    <a:pt x="1788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111525" y="2183975"/>
              <a:ext cx="61325" cy="59000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1"/>
                  </a:cubicBezTo>
                  <a:cubicBezTo>
                    <a:pt x="288" y="273"/>
                    <a:pt x="0" y="704"/>
                    <a:pt x="2" y="1181"/>
                  </a:cubicBezTo>
                  <a:cubicBezTo>
                    <a:pt x="2" y="1832"/>
                    <a:pt x="529" y="2360"/>
                    <a:pt x="1180" y="2360"/>
                  </a:cubicBezTo>
                  <a:cubicBezTo>
                    <a:pt x="1657" y="2360"/>
                    <a:pt x="2087" y="2073"/>
                    <a:pt x="2271" y="1632"/>
                  </a:cubicBezTo>
                  <a:cubicBezTo>
                    <a:pt x="2453" y="1192"/>
                    <a:pt x="2352" y="684"/>
                    <a:pt x="2014" y="347"/>
                  </a:cubicBezTo>
                  <a:cubicBezTo>
                    <a:pt x="1789" y="121"/>
                    <a:pt x="1486" y="1"/>
                    <a:pt x="1180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210675" y="2200975"/>
              <a:ext cx="61300" cy="59025"/>
            </a:xfrm>
            <a:custGeom>
              <a:rect b="b" l="l" r="r" t="t"/>
              <a:pathLst>
                <a:path extrusionOk="0" h="2361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4"/>
                    <a:pt x="0" y="703"/>
                    <a:pt x="0" y="1181"/>
                  </a:cubicBezTo>
                  <a:cubicBezTo>
                    <a:pt x="0" y="1832"/>
                    <a:pt x="529" y="2359"/>
                    <a:pt x="1180" y="2361"/>
                  </a:cubicBezTo>
                  <a:cubicBezTo>
                    <a:pt x="1657" y="2359"/>
                    <a:pt x="2087" y="2073"/>
                    <a:pt x="2269" y="1631"/>
                  </a:cubicBezTo>
                  <a:cubicBezTo>
                    <a:pt x="2451" y="1191"/>
                    <a:pt x="2350" y="684"/>
                    <a:pt x="2014" y="346"/>
                  </a:cubicBezTo>
                  <a:cubicBezTo>
                    <a:pt x="1789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618625" y="3084850"/>
              <a:ext cx="61300" cy="58975"/>
            </a:xfrm>
            <a:custGeom>
              <a:rect b="b" l="l" r="r" t="t"/>
              <a:pathLst>
                <a:path extrusionOk="0" h="2359" w="2452">
                  <a:moveTo>
                    <a:pt x="1178" y="0"/>
                  </a:moveTo>
                  <a:cubicBezTo>
                    <a:pt x="1027" y="0"/>
                    <a:pt x="874" y="29"/>
                    <a:pt x="728" y="90"/>
                  </a:cubicBezTo>
                  <a:cubicBezTo>
                    <a:pt x="287" y="272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9" y="1631"/>
                  </a:cubicBezTo>
                  <a:cubicBezTo>
                    <a:pt x="2452" y="1190"/>
                    <a:pt x="2351" y="683"/>
                    <a:pt x="2013" y="346"/>
                  </a:cubicBezTo>
                  <a:cubicBezTo>
                    <a:pt x="1787" y="120"/>
                    <a:pt x="1485" y="0"/>
                    <a:pt x="1178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3496775" y="2651425"/>
              <a:ext cx="61325" cy="58975"/>
            </a:xfrm>
            <a:custGeom>
              <a:rect b="b" l="l" r="r" t="t"/>
              <a:pathLst>
                <a:path extrusionOk="0" h="2359" w="2453">
                  <a:moveTo>
                    <a:pt x="1180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81" y="2359"/>
                  </a:cubicBezTo>
                  <a:cubicBezTo>
                    <a:pt x="1657" y="2359"/>
                    <a:pt x="2088" y="2071"/>
                    <a:pt x="2270" y="1631"/>
                  </a:cubicBezTo>
                  <a:cubicBezTo>
                    <a:pt x="2452" y="1190"/>
                    <a:pt x="2351" y="683"/>
                    <a:pt x="2014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978350" y="3628750"/>
              <a:ext cx="61350" cy="59000"/>
            </a:xfrm>
            <a:custGeom>
              <a:rect b="b" l="l" r="r" t="t"/>
              <a:pathLst>
                <a:path extrusionOk="0" h="2360" w="2454">
                  <a:moveTo>
                    <a:pt x="1181" y="0"/>
                  </a:moveTo>
                  <a:cubicBezTo>
                    <a:pt x="1029" y="0"/>
                    <a:pt x="875" y="30"/>
                    <a:pt x="728" y="91"/>
                  </a:cubicBezTo>
                  <a:cubicBezTo>
                    <a:pt x="288" y="273"/>
                    <a:pt x="1" y="703"/>
                    <a:pt x="1" y="1180"/>
                  </a:cubicBezTo>
                  <a:cubicBezTo>
                    <a:pt x="1" y="1831"/>
                    <a:pt x="529" y="2360"/>
                    <a:pt x="1180" y="2360"/>
                  </a:cubicBezTo>
                  <a:cubicBezTo>
                    <a:pt x="1658" y="2360"/>
                    <a:pt x="2087" y="2072"/>
                    <a:pt x="2270" y="1631"/>
                  </a:cubicBezTo>
                  <a:cubicBezTo>
                    <a:pt x="2453" y="1191"/>
                    <a:pt x="2353" y="683"/>
                    <a:pt x="2015" y="346"/>
                  </a:cubicBezTo>
                  <a:cubicBezTo>
                    <a:pt x="1790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90525" y="4878075"/>
              <a:ext cx="61350" cy="58975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1" y="702"/>
                    <a:pt x="2" y="1179"/>
                  </a:cubicBezTo>
                  <a:cubicBezTo>
                    <a:pt x="2" y="1830"/>
                    <a:pt x="530" y="2359"/>
                    <a:pt x="1180" y="2359"/>
                  </a:cubicBezTo>
                  <a:cubicBezTo>
                    <a:pt x="1658" y="2359"/>
                    <a:pt x="2087" y="2071"/>
                    <a:pt x="2271" y="1631"/>
                  </a:cubicBezTo>
                  <a:cubicBezTo>
                    <a:pt x="2454" y="1190"/>
                    <a:pt x="2353" y="682"/>
                    <a:pt x="2015" y="345"/>
                  </a:cubicBezTo>
                  <a:cubicBezTo>
                    <a:pt x="1789" y="120"/>
                    <a:pt x="1487" y="0"/>
                    <a:pt x="1181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261625" y="3671275"/>
              <a:ext cx="61300" cy="58975"/>
            </a:xfrm>
            <a:custGeom>
              <a:rect b="b" l="l" r="r" t="t"/>
              <a:pathLst>
                <a:path extrusionOk="0" h="2359" w="2452">
                  <a:moveTo>
                    <a:pt x="1179" y="0"/>
                  </a:moveTo>
                  <a:cubicBezTo>
                    <a:pt x="1028" y="0"/>
                    <a:pt x="875" y="29"/>
                    <a:pt x="730" y="89"/>
                  </a:cubicBezTo>
                  <a:cubicBezTo>
                    <a:pt x="290" y="272"/>
                    <a:pt x="2" y="701"/>
                    <a:pt x="1" y="1179"/>
                  </a:cubicBezTo>
                  <a:cubicBezTo>
                    <a:pt x="1" y="1830"/>
                    <a:pt x="528" y="2358"/>
                    <a:pt x="1180" y="2358"/>
                  </a:cubicBezTo>
                  <a:cubicBezTo>
                    <a:pt x="1656" y="2358"/>
                    <a:pt x="2087" y="2072"/>
                    <a:pt x="2270" y="1631"/>
                  </a:cubicBezTo>
                  <a:cubicBezTo>
                    <a:pt x="2452" y="1191"/>
                    <a:pt x="2351" y="683"/>
                    <a:pt x="2015" y="347"/>
                  </a:cubicBezTo>
                  <a:cubicBezTo>
                    <a:pt x="1789" y="121"/>
                    <a:pt x="1487" y="0"/>
                    <a:pt x="1179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777200" y="3824225"/>
              <a:ext cx="61325" cy="58975"/>
            </a:xfrm>
            <a:custGeom>
              <a:rect b="b" l="l" r="r" t="t"/>
              <a:pathLst>
                <a:path extrusionOk="0" h="2359" w="2453">
                  <a:moveTo>
                    <a:pt x="1179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3"/>
                    <a:pt x="1" y="1181"/>
                  </a:cubicBezTo>
                  <a:cubicBezTo>
                    <a:pt x="1" y="1832"/>
                    <a:pt x="530" y="2359"/>
                    <a:pt x="1181" y="2359"/>
                  </a:cubicBezTo>
                  <a:cubicBezTo>
                    <a:pt x="1658" y="2359"/>
                    <a:pt x="2088" y="2071"/>
                    <a:pt x="2270" y="1631"/>
                  </a:cubicBezTo>
                  <a:cubicBezTo>
                    <a:pt x="2452" y="1190"/>
                    <a:pt x="2351" y="682"/>
                    <a:pt x="2014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306975" y="4453125"/>
              <a:ext cx="61300" cy="59025"/>
            </a:xfrm>
            <a:custGeom>
              <a:rect b="b" l="l" r="r" t="t"/>
              <a:pathLst>
                <a:path extrusionOk="0" h="2361" w="2452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8" y="272"/>
                    <a:pt x="0" y="703"/>
                    <a:pt x="0" y="1179"/>
                  </a:cubicBezTo>
                  <a:cubicBezTo>
                    <a:pt x="0" y="1832"/>
                    <a:pt x="527" y="2361"/>
                    <a:pt x="1180" y="2361"/>
                  </a:cubicBezTo>
                  <a:cubicBezTo>
                    <a:pt x="1657" y="2361"/>
                    <a:pt x="2087" y="2073"/>
                    <a:pt x="2269" y="1631"/>
                  </a:cubicBezTo>
                  <a:cubicBezTo>
                    <a:pt x="2451" y="1191"/>
                    <a:pt x="2352" y="684"/>
                    <a:pt x="2014" y="346"/>
                  </a:cubicBezTo>
                  <a:cubicBezTo>
                    <a:pt x="1789" y="120"/>
                    <a:pt x="1486" y="1"/>
                    <a:pt x="1180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187975" y="2761900"/>
              <a:ext cx="61300" cy="58975"/>
            </a:xfrm>
            <a:custGeom>
              <a:rect b="b" l="l" r="r" t="t"/>
              <a:pathLst>
                <a:path extrusionOk="0" h="2359" w="2452">
                  <a:moveTo>
                    <a:pt x="1182" y="1"/>
                  </a:moveTo>
                  <a:cubicBezTo>
                    <a:pt x="1029" y="1"/>
                    <a:pt x="876" y="30"/>
                    <a:pt x="730" y="91"/>
                  </a:cubicBezTo>
                  <a:cubicBezTo>
                    <a:pt x="288" y="274"/>
                    <a:pt x="2" y="703"/>
                    <a:pt x="2" y="1181"/>
                  </a:cubicBezTo>
                  <a:cubicBezTo>
                    <a:pt x="1" y="1831"/>
                    <a:pt x="529" y="2359"/>
                    <a:pt x="1180" y="2359"/>
                  </a:cubicBezTo>
                  <a:cubicBezTo>
                    <a:pt x="1658" y="2359"/>
                    <a:pt x="2087" y="2073"/>
                    <a:pt x="2270" y="1631"/>
                  </a:cubicBezTo>
                  <a:cubicBezTo>
                    <a:pt x="2452" y="1191"/>
                    <a:pt x="2352" y="683"/>
                    <a:pt x="2015" y="346"/>
                  </a:cubicBezTo>
                  <a:cubicBezTo>
                    <a:pt x="1790" y="121"/>
                    <a:pt x="1488" y="1"/>
                    <a:pt x="1182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658250" y="2005500"/>
              <a:ext cx="61325" cy="59025"/>
            </a:xfrm>
            <a:custGeom>
              <a:rect b="b" l="l" r="r" t="t"/>
              <a:pathLst>
                <a:path extrusionOk="0" h="2361" w="2453">
                  <a:moveTo>
                    <a:pt x="1182" y="0"/>
                  </a:moveTo>
                  <a:cubicBezTo>
                    <a:pt x="1029" y="0"/>
                    <a:pt x="875" y="30"/>
                    <a:pt x="729" y="91"/>
                  </a:cubicBezTo>
                  <a:cubicBezTo>
                    <a:pt x="289" y="273"/>
                    <a:pt x="1" y="703"/>
                    <a:pt x="1" y="1180"/>
                  </a:cubicBezTo>
                  <a:cubicBezTo>
                    <a:pt x="1" y="1831"/>
                    <a:pt x="528" y="2360"/>
                    <a:pt x="1180" y="2360"/>
                  </a:cubicBezTo>
                  <a:cubicBezTo>
                    <a:pt x="1657" y="2360"/>
                    <a:pt x="2087" y="2072"/>
                    <a:pt x="2270" y="1632"/>
                  </a:cubicBezTo>
                  <a:cubicBezTo>
                    <a:pt x="2452" y="1191"/>
                    <a:pt x="2351" y="683"/>
                    <a:pt x="2014" y="346"/>
                  </a:cubicBezTo>
                  <a:cubicBezTo>
                    <a:pt x="1789" y="120"/>
                    <a:pt x="1488" y="0"/>
                    <a:pt x="1182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706400" y="1419100"/>
              <a:ext cx="61325" cy="59000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9" y="273"/>
                    <a:pt x="1" y="704"/>
                    <a:pt x="1" y="1181"/>
                  </a:cubicBezTo>
                  <a:cubicBezTo>
                    <a:pt x="1" y="1832"/>
                    <a:pt x="528" y="2359"/>
                    <a:pt x="1180" y="2359"/>
                  </a:cubicBezTo>
                  <a:cubicBezTo>
                    <a:pt x="1657" y="2359"/>
                    <a:pt x="2087" y="2073"/>
                    <a:pt x="2270" y="1632"/>
                  </a:cubicBezTo>
                  <a:cubicBezTo>
                    <a:pt x="2452" y="1192"/>
                    <a:pt x="2351" y="684"/>
                    <a:pt x="2014" y="346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117175" y="2957350"/>
              <a:ext cx="61300" cy="59025"/>
            </a:xfrm>
            <a:custGeom>
              <a:rect b="b" l="l" r="r" t="t"/>
              <a:pathLst>
                <a:path extrusionOk="0" h="2361" w="2452">
                  <a:moveTo>
                    <a:pt x="1181" y="1"/>
                  </a:moveTo>
                  <a:cubicBezTo>
                    <a:pt x="1029" y="1"/>
                    <a:pt x="875" y="30"/>
                    <a:pt x="728" y="91"/>
                  </a:cubicBezTo>
                  <a:cubicBezTo>
                    <a:pt x="287" y="274"/>
                    <a:pt x="1" y="703"/>
                    <a:pt x="1" y="1181"/>
                  </a:cubicBezTo>
                  <a:cubicBezTo>
                    <a:pt x="1" y="1831"/>
                    <a:pt x="528" y="2360"/>
                    <a:pt x="1179" y="2360"/>
                  </a:cubicBezTo>
                  <a:cubicBezTo>
                    <a:pt x="1656" y="2360"/>
                    <a:pt x="2086" y="2072"/>
                    <a:pt x="2270" y="1633"/>
                  </a:cubicBezTo>
                  <a:cubicBezTo>
                    <a:pt x="2452" y="1191"/>
                    <a:pt x="2351" y="683"/>
                    <a:pt x="2014" y="346"/>
                  </a:cubicBezTo>
                  <a:cubicBezTo>
                    <a:pt x="1788" y="120"/>
                    <a:pt x="1487" y="1"/>
                    <a:pt x="1181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887675" y="4733575"/>
              <a:ext cx="61350" cy="59000"/>
            </a:xfrm>
            <a:custGeom>
              <a:rect b="b" l="l" r="r" t="t"/>
              <a:pathLst>
                <a:path extrusionOk="0" h="2360" w="2454">
                  <a:moveTo>
                    <a:pt x="1180" y="1"/>
                  </a:moveTo>
                  <a:cubicBezTo>
                    <a:pt x="1028" y="1"/>
                    <a:pt x="876" y="30"/>
                    <a:pt x="730" y="91"/>
                  </a:cubicBezTo>
                  <a:cubicBezTo>
                    <a:pt x="289" y="273"/>
                    <a:pt x="2" y="704"/>
                    <a:pt x="2" y="1180"/>
                  </a:cubicBezTo>
                  <a:cubicBezTo>
                    <a:pt x="1" y="1831"/>
                    <a:pt x="530" y="2360"/>
                    <a:pt x="1180" y="2360"/>
                  </a:cubicBezTo>
                  <a:cubicBezTo>
                    <a:pt x="1658" y="2360"/>
                    <a:pt x="2087" y="2073"/>
                    <a:pt x="2271" y="1632"/>
                  </a:cubicBezTo>
                  <a:cubicBezTo>
                    <a:pt x="2454" y="1192"/>
                    <a:pt x="2353" y="684"/>
                    <a:pt x="2015" y="347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669625" y="560750"/>
              <a:ext cx="61275" cy="58975"/>
            </a:xfrm>
            <a:custGeom>
              <a:rect b="b" l="l" r="r" t="t"/>
              <a:pathLst>
                <a:path extrusionOk="0" h="2359" w="2451">
                  <a:moveTo>
                    <a:pt x="1177" y="0"/>
                  </a:moveTo>
                  <a:cubicBezTo>
                    <a:pt x="1026" y="0"/>
                    <a:pt x="873" y="30"/>
                    <a:pt x="728" y="90"/>
                  </a:cubicBezTo>
                  <a:cubicBezTo>
                    <a:pt x="287" y="274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8" y="1631"/>
                  </a:cubicBezTo>
                  <a:cubicBezTo>
                    <a:pt x="2450" y="1191"/>
                    <a:pt x="2351" y="683"/>
                    <a:pt x="2013" y="346"/>
                  </a:cubicBezTo>
                  <a:cubicBezTo>
                    <a:pt x="1787" y="121"/>
                    <a:pt x="1484" y="0"/>
                    <a:pt x="1177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11775" y="1827025"/>
              <a:ext cx="61300" cy="59000"/>
            </a:xfrm>
            <a:custGeom>
              <a:rect b="b" l="l" r="r" t="t"/>
              <a:pathLst>
                <a:path extrusionOk="0" h="2360" w="2452">
                  <a:moveTo>
                    <a:pt x="1179" y="1"/>
                  </a:moveTo>
                  <a:cubicBezTo>
                    <a:pt x="1027" y="1"/>
                    <a:pt x="874" y="30"/>
                    <a:pt x="728" y="90"/>
                  </a:cubicBezTo>
                  <a:cubicBezTo>
                    <a:pt x="287" y="272"/>
                    <a:pt x="1" y="703"/>
                    <a:pt x="1" y="1181"/>
                  </a:cubicBezTo>
                  <a:cubicBezTo>
                    <a:pt x="1" y="1832"/>
                    <a:pt x="529" y="2359"/>
                    <a:pt x="1180" y="2359"/>
                  </a:cubicBezTo>
                  <a:cubicBezTo>
                    <a:pt x="1656" y="2359"/>
                    <a:pt x="2087" y="2071"/>
                    <a:pt x="2270" y="1631"/>
                  </a:cubicBezTo>
                  <a:cubicBezTo>
                    <a:pt x="2452" y="1190"/>
                    <a:pt x="2351" y="682"/>
                    <a:pt x="2013" y="345"/>
                  </a:cubicBezTo>
                  <a:cubicBezTo>
                    <a:pt x="1788" y="120"/>
                    <a:pt x="1486" y="1"/>
                    <a:pt x="1179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728775" y="2332325"/>
              <a:ext cx="802525" cy="1326550"/>
            </a:xfrm>
            <a:custGeom>
              <a:rect b="b" l="l" r="r" t="t"/>
              <a:pathLst>
                <a:path extrusionOk="0" h="53062" w="32101">
                  <a:moveTo>
                    <a:pt x="2815" y="1"/>
                  </a:moveTo>
                  <a:lnTo>
                    <a:pt x="1" y="30402"/>
                  </a:lnTo>
                  <a:lnTo>
                    <a:pt x="139" y="30331"/>
                  </a:lnTo>
                  <a:lnTo>
                    <a:pt x="31699" y="14041"/>
                  </a:lnTo>
                  <a:lnTo>
                    <a:pt x="31699" y="14041"/>
                  </a:lnTo>
                  <a:lnTo>
                    <a:pt x="11180" y="52982"/>
                  </a:lnTo>
                  <a:lnTo>
                    <a:pt x="11331" y="53061"/>
                  </a:lnTo>
                  <a:lnTo>
                    <a:pt x="32101" y="13642"/>
                  </a:lnTo>
                  <a:lnTo>
                    <a:pt x="31861" y="13767"/>
                  </a:lnTo>
                  <a:lnTo>
                    <a:pt x="200" y="30108"/>
                  </a:lnTo>
                  <a:lnTo>
                    <a:pt x="2984" y="17"/>
                  </a:lnTo>
                  <a:lnTo>
                    <a:pt x="2815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521575" y="1596350"/>
              <a:ext cx="1879000" cy="1516000"/>
            </a:xfrm>
            <a:custGeom>
              <a:rect b="b" l="l" r="r" t="t"/>
              <a:pathLst>
                <a:path extrusionOk="0" h="60640" w="75160">
                  <a:moveTo>
                    <a:pt x="28912" y="25098"/>
                  </a:moveTo>
                  <a:lnTo>
                    <a:pt x="44725" y="60332"/>
                  </a:lnTo>
                  <a:lnTo>
                    <a:pt x="44725" y="60332"/>
                  </a:lnTo>
                  <a:lnTo>
                    <a:pt x="375" y="43094"/>
                  </a:lnTo>
                  <a:lnTo>
                    <a:pt x="28542" y="25104"/>
                  </a:lnTo>
                  <a:lnTo>
                    <a:pt x="28912" y="25098"/>
                  </a:lnTo>
                  <a:close/>
                  <a:moveTo>
                    <a:pt x="75003" y="0"/>
                  </a:moveTo>
                  <a:lnTo>
                    <a:pt x="64948" y="24426"/>
                  </a:lnTo>
                  <a:lnTo>
                    <a:pt x="28492" y="24933"/>
                  </a:lnTo>
                  <a:lnTo>
                    <a:pt x="28473" y="24947"/>
                  </a:lnTo>
                  <a:lnTo>
                    <a:pt x="0" y="43129"/>
                  </a:lnTo>
                  <a:lnTo>
                    <a:pt x="157" y="43191"/>
                  </a:lnTo>
                  <a:lnTo>
                    <a:pt x="45050" y="60639"/>
                  </a:lnTo>
                  <a:lnTo>
                    <a:pt x="44966" y="60451"/>
                  </a:lnTo>
                  <a:lnTo>
                    <a:pt x="29098" y="25096"/>
                  </a:lnTo>
                  <a:lnTo>
                    <a:pt x="65061" y="24593"/>
                  </a:lnTo>
                  <a:lnTo>
                    <a:pt x="65084" y="24542"/>
                  </a:lnTo>
                  <a:lnTo>
                    <a:pt x="75160" y="65"/>
                  </a:lnTo>
                  <a:lnTo>
                    <a:pt x="7500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524200" y="1363375"/>
              <a:ext cx="1006950" cy="1315550"/>
            </a:xfrm>
            <a:custGeom>
              <a:rect b="b" l="l" r="r" t="t"/>
              <a:pathLst>
                <a:path extrusionOk="0" h="52622" w="40278">
                  <a:moveTo>
                    <a:pt x="40116" y="1"/>
                  </a:moveTo>
                  <a:lnTo>
                    <a:pt x="28812" y="34230"/>
                  </a:lnTo>
                  <a:lnTo>
                    <a:pt x="6240" y="26563"/>
                  </a:lnTo>
                  <a:lnTo>
                    <a:pt x="1" y="52581"/>
                  </a:lnTo>
                  <a:lnTo>
                    <a:pt x="166" y="52621"/>
                  </a:lnTo>
                  <a:lnTo>
                    <a:pt x="6362" y="26784"/>
                  </a:lnTo>
                  <a:lnTo>
                    <a:pt x="28919" y="34445"/>
                  </a:lnTo>
                  <a:lnTo>
                    <a:pt x="28946" y="34364"/>
                  </a:lnTo>
                  <a:lnTo>
                    <a:pt x="40277" y="53"/>
                  </a:lnTo>
                  <a:lnTo>
                    <a:pt x="40116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289850" y="3087050"/>
              <a:ext cx="1442800" cy="1400200"/>
            </a:xfrm>
            <a:custGeom>
              <a:rect b="b" l="l" r="r" t="t"/>
              <a:pathLst>
                <a:path extrusionOk="0" h="56008" w="57712">
                  <a:moveTo>
                    <a:pt x="57603" y="0"/>
                  </a:moveTo>
                  <a:lnTo>
                    <a:pt x="37696" y="16353"/>
                  </a:lnTo>
                  <a:lnTo>
                    <a:pt x="37702" y="16398"/>
                  </a:lnTo>
                  <a:lnTo>
                    <a:pt x="41761" y="55640"/>
                  </a:lnTo>
                  <a:lnTo>
                    <a:pt x="41761" y="55640"/>
                  </a:lnTo>
                  <a:lnTo>
                    <a:pt x="102" y="24480"/>
                  </a:lnTo>
                  <a:lnTo>
                    <a:pt x="0" y="24617"/>
                  </a:lnTo>
                  <a:lnTo>
                    <a:pt x="41970" y="56008"/>
                  </a:lnTo>
                  <a:lnTo>
                    <a:pt x="41949" y="55815"/>
                  </a:lnTo>
                  <a:lnTo>
                    <a:pt x="37875" y="16425"/>
                  </a:lnTo>
                  <a:lnTo>
                    <a:pt x="57711" y="131"/>
                  </a:lnTo>
                  <a:lnTo>
                    <a:pt x="5760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403725" y="986525"/>
              <a:ext cx="1401225" cy="617075"/>
            </a:xfrm>
            <a:custGeom>
              <a:rect b="b" l="l" r="r" t="t"/>
              <a:pathLst>
                <a:path extrusionOk="0" h="24683" w="56049">
                  <a:moveTo>
                    <a:pt x="12876" y="1"/>
                  </a:moveTo>
                  <a:lnTo>
                    <a:pt x="12860" y="170"/>
                  </a:lnTo>
                  <a:lnTo>
                    <a:pt x="55288" y="4248"/>
                  </a:lnTo>
                  <a:lnTo>
                    <a:pt x="0" y="24523"/>
                  </a:lnTo>
                  <a:lnTo>
                    <a:pt x="59" y="24682"/>
                  </a:lnTo>
                  <a:lnTo>
                    <a:pt x="56049" y="4150"/>
                  </a:lnTo>
                  <a:lnTo>
                    <a:pt x="12876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2729350" y="3087750"/>
              <a:ext cx="274800" cy="557100"/>
            </a:xfrm>
            <a:custGeom>
              <a:rect b="b" l="l" r="r" t="t"/>
              <a:pathLst>
                <a:path extrusionOk="0" h="22284" w="10992">
                  <a:moveTo>
                    <a:pt x="154" y="1"/>
                  </a:moveTo>
                  <a:lnTo>
                    <a:pt x="0" y="75"/>
                  </a:lnTo>
                  <a:lnTo>
                    <a:pt x="10838" y="22284"/>
                  </a:lnTo>
                  <a:lnTo>
                    <a:pt x="10991" y="22210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2"/>
          <p:cNvGrpSpPr/>
          <p:nvPr/>
        </p:nvGrpSpPr>
        <p:grpSpPr>
          <a:xfrm>
            <a:off x="-403688" y="-315648"/>
            <a:ext cx="4202476" cy="2512381"/>
            <a:chOff x="8086850" y="3763788"/>
            <a:chExt cx="2404300" cy="1437700"/>
          </a:xfrm>
        </p:grpSpPr>
        <p:sp>
          <p:nvSpPr>
            <p:cNvPr id="218" name="Google Shape;218;p2"/>
            <p:cNvSpPr/>
            <p:nvPr/>
          </p:nvSpPr>
          <p:spPr>
            <a:xfrm>
              <a:off x="9820150" y="3765738"/>
              <a:ext cx="671000" cy="757425"/>
            </a:xfrm>
            <a:custGeom>
              <a:rect b="b" l="l" r="r" t="t"/>
              <a:pathLst>
                <a:path extrusionOk="0" h="30297" w="26840">
                  <a:moveTo>
                    <a:pt x="4963" y="1"/>
                  </a:moveTo>
                  <a:cubicBezTo>
                    <a:pt x="2337" y="7853"/>
                    <a:pt x="302" y="15584"/>
                    <a:pt x="57" y="23995"/>
                  </a:cubicBezTo>
                  <a:cubicBezTo>
                    <a:pt x="0" y="26001"/>
                    <a:pt x="161" y="28131"/>
                    <a:pt x="348" y="30296"/>
                  </a:cubicBezTo>
                  <a:cubicBezTo>
                    <a:pt x="6110" y="28701"/>
                    <a:pt x="13486" y="25436"/>
                    <a:pt x="18301" y="18754"/>
                  </a:cubicBezTo>
                  <a:cubicBezTo>
                    <a:pt x="18872" y="17963"/>
                    <a:pt x="19446" y="17184"/>
                    <a:pt x="20010" y="16414"/>
                  </a:cubicBezTo>
                  <a:cubicBezTo>
                    <a:pt x="23522" y="11647"/>
                    <a:pt x="26839" y="7145"/>
                    <a:pt x="25535" y="4566"/>
                  </a:cubicBezTo>
                  <a:cubicBezTo>
                    <a:pt x="24117" y="1761"/>
                    <a:pt x="17191" y="230"/>
                    <a:pt x="4963" y="1"/>
                  </a:cubicBezTo>
                  <a:close/>
                </a:path>
              </a:pathLst>
            </a:custGeom>
            <a:solidFill>
              <a:srgbClr val="CD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9587850" y="3765738"/>
              <a:ext cx="180125" cy="147275"/>
            </a:xfrm>
            <a:custGeom>
              <a:rect b="b" l="l" r="r" t="t"/>
              <a:pathLst>
                <a:path extrusionOk="0" h="5891" w="7205">
                  <a:moveTo>
                    <a:pt x="7204" y="1"/>
                  </a:moveTo>
                  <a:lnTo>
                    <a:pt x="7204" y="1"/>
                  </a:lnTo>
                  <a:cubicBezTo>
                    <a:pt x="4959" y="38"/>
                    <a:pt x="2524" y="114"/>
                    <a:pt x="1" y="213"/>
                  </a:cubicBezTo>
                  <a:cubicBezTo>
                    <a:pt x="1822" y="1678"/>
                    <a:pt x="3356" y="3719"/>
                    <a:pt x="4525" y="5890"/>
                  </a:cubicBezTo>
                  <a:cubicBezTo>
                    <a:pt x="5251" y="3769"/>
                    <a:pt x="6134" y="1789"/>
                    <a:pt x="7204" y="1"/>
                  </a:cubicBezTo>
                  <a:close/>
                </a:path>
              </a:pathLst>
            </a:custGeom>
            <a:solidFill>
              <a:srgbClr val="CD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8086850" y="3763788"/>
              <a:ext cx="1546350" cy="1437700"/>
            </a:xfrm>
            <a:custGeom>
              <a:rect b="b" l="l" r="r" t="t"/>
              <a:pathLst>
                <a:path extrusionOk="0" h="57508" w="61854">
                  <a:moveTo>
                    <a:pt x="31784" y="0"/>
                  </a:moveTo>
                  <a:cubicBezTo>
                    <a:pt x="21607" y="0"/>
                    <a:pt x="11532" y="1045"/>
                    <a:pt x="6770" y="8611"/>
                  </a:cubicBezTo>
                  <a:cubicBezTo>
                    <a:pt x="0" y="19368"/>
                    <a:pt x="1445" y="30314"/>
                    <a:pt x="2723" y="39967"/>
                  </a:cubicBezTo>
                  <a:cubicBezTo>
                    <a:pt x="2998" y="42063"/>
                    <a:pt x="3261" y="44039"/>
                    <a:pt x="3438" y="45981"/>
                  </a:cubicBezTo>
                  <a:cubicBezTo>
                    <a:pt x="4070" y="52898"/>
                    <a:pt x="5145" y="57507"/>
                    <a:pt x="8335" y="57507"/>
                  </a:cubicBezTo>
                  <a:cubicBezTo>
                    <a:pt x="10916" y="57507"/>
                    <a:pt x="14917" y="55018"/>
                    <a:pt x="20227" y="50105"/>
                  </a:cubicBezTo>
                  <a:cubicBezTo>
                    <a:pt x="20379" y="49963"/>
                    <a:pt x="20561" y="49858"/>
                    <a:pt x="20760" y="49799"/>
                  </a:cubicBezTo>
                  <a:cubicBezTo>
                    <a:pt x="21064" y="49709"/>
                    <a:pt x="49400" y="41077"/>
                    <a:pt x="58665" y="33621"/>
                  </a:cubicBezTo>
                  <a:cubicBezTo>
                    <a:pt x="60085" y="27097"/>
                    <a:pt x="61853" y="20414"/>
                    <a:pt x="60020" y="13810"/>
                  </a:cubicBezTo>
                  <a:cubicBezTo>
                    <a:pt x="58587" y="8647"/>
                    <a:pt x="55012" y="5168"/>
                    <a:pt x="52984" y="486"/>
                  </a:cubicBezTo>
                  <a:cubicBezTo>
                    <a:pt x="52830" y="487"/>
                    <a:pt x="52675" y="489"/>
                    <a:pt x="52515" y="489"/>
                  </a:cubicBezTo>
                  <a:cubicBezTo>
                    <a:pt x="48963" y="489"/>
                    <a:pt x="45341" y="362"/>
                    <a:pt x="41841" y="239"/>
                  </a:cubicBezTo>
                  <a:cubicBezTo>
                    <a:pt x="38341" y="115"/>
                    <a:pt x="35031" y="0"/>
                    <a:pt x="31784" y="0"/>
                  </a:cubicBezTo>
                  <a:close/>
                </a:path>
              </a:pathLst>
            </a:custGeom>
            <a:solidFill>
              <a:srgbClr val="CD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"/>
          <p:cNvGrpSpPr/>
          <p:nvPr/>
        </p:nvGrpSpPr>
        <p:grpSpPr>
          <a:xfrm rot="10800000">
            <a:off x="5345212" y="2954777"/>
            <a:ext cx="4202476" cy="2512381"/>
            <a:chOff x="8086850" y="3763788"/>
            <a:chExt cx="2404300" cy="1437700"/>
          </a:xfrm>
        </p:grpSpPr>
        <p:sp>
          <p:nvSpPr>
            <p:cNvPr id="222" name="Google Shape;222;p2"/>
            <p:cNvSpPr/>
            <p:nvPr/>
          </p:nvSpPr>
          <p:spPr>
            <a:xfrm>
              <a:off x="9820150" y="3765738"/>
              <a:ext cx="671000" cy="757425"/>
            </a:xfrm>
            <a:custGeom>
              <a:rect b="b" l="l" r="r" t="t"/>
              <a:pathLst>
                <a:path extrusionOk="0" h="30297" w="26840">
                  <a:moveTo>
                    <a:pt x="4963" y="1"/>
                  </a:moveTo>
                  <a:cubicBezTo>
                    <a:pt x="2337" y="7853"/>
                    <a:pt x="302" y="15584"/>
                    <a:pt x="57" y="23995"/>
                  </a:cubicBezTo>
                  <a:cubicBezTo>
                    <a:pt x="0" y="26001"/>
                    <a:pt x="161" y="28131"/>
                    <a:pt x="348" y="30296"/>
                  </a:cubicBezTo>
                  <a:cubicBezTo>
                    <a:pt x="6110" y="28701"/>
                    <a:pt x="13486" y="25436"/>
                    <a:pt x="18301" y="18754"/>
                  </a:cubicBezTo>
                  <a:cubicBezTo>
                    <a:pt x="18872" y="17963"/>
                    <a:pt x="19446" y="17184"/>
                    <a:pt x="20010" y="16414"/>
                  </a:cubicBezTo>
                  <a:cubicBezTo>
                    <a:pt x="23522" y="11647"/>
                    <a:pt x="26839" y="7145"/>
                    <a:pt x="25535" y="4566"/>
                  </a:cubicBezTo>
                  <a:cubicBezTo>
                    <a:pt x="24117" y="1761"/>
                    <a:pt x="17191" y="230"/>
                    <a:pt x="4963" y="1"/>
                  </a:cubicBezTo>
                  <a:close/>
                </a:path>
              </a:pathLst>
            </a:custGeom>
            <a:solidFill>
              <a:srgbClr val="CD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9587850" y="3765738"/>
              <a:ext cx="180125" cy="147275"/>
            </a:xfrm>
            <a:custGeom>
              <a:rect b="b" l="l" r="r" t="t"/>
              <a:pathLst>
                <a:path extrusionOk="0" h="5891" w="7205">
                  <a:moveTo>
                    <a:pt x="7204" y="1"/>
                  </a:moveTo>
                  <a:lnTo>
                    <a:pt x="7204" y="1"/>
                  </a:lnTo>
                  <a:cubicBezTo>
                    <a:pt x="4959" y="38"/>
                    <a:pt x="2524" y="114"/>
                    <a:pt x="1" y="213"/>
                  </a:cubicBezTo>
                  <a:cubicBezTo>
                    <a:pt x="1822" y="1678"/>
                    <a:pt x="3356" y="3719"/>
                    <a:pt x="4525" y="5890"/>
                  </a:cubicBezTo>
                  <a:cubicBezTo>
                    <a:pt x="5251" y="3769"/>
                    <a:pt x="6134" y="1789"/>
                    <a:pt x="7204" y="1"/>
                  </a:cubicBezTo>
                  <a:close/>
                </a:path>
              </a:pathLst>
            </a:custGeom>
            <a:solidFill>
              <a:srgbClr val="CD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8086850" y="3763788"/>
              <a:ext cx="1546350" cy="1437700"/>
            </a:xfrm>
            <a:custGeom>
              <a:rect b="b" l="l" r="r" t="t"/>
              <a:pathLst>
                <a:path extrusionOk="0" h="57508" w="61854">
                  <a:moveTo>
                    <a:pt x="31784" y="0"/>
                  </a:moveTo>
                  <a:cubicBezTo>
                    <a:pt x="21607" y="0"/>
                    <a:pt x="11532" y="1045"/>
                    <a:pt x="6770" y="8611"/>
                  </a:cubicBezTo>
                  <a:cubicBezTo>
                    <a:pt x="0" y="19368"/>
                    <a:pt x="1445" y="30314"/>
                    <a:pt x="2723" y="39967"/>
                  </a:cubicBezTo>
                  <a:cubicBezTo>
                    <a:pt x="2998" y="42063"/>
                    <a:pt x="3261" y="44039"/>
                    <a:pt x="3438" y="45981"/>
                  </a:cubicBezTo>
                  <a:cubicBezTo>
                    <a:pt x="4070" y="52898"/>
                    <a:pt x="5145" y="57507"/>
                    <a:pt x="8335" y="57507"/>
                  </a:cubicBezTo>
                  <a:cubicBezTo>
                    <a:pt x="10916" y="57507"/>
                    <a:pt x="14917" y="55018"/>
                    <a:pt x="20227" y="50105"/>
                  </a:cubicBezTo>
                  <a:cubicBezTo>
                    <a:pt x="20379" y="49963"/>
                    <a:pt x="20561" y="49858"/>
                    <a:pt x="20760" y="49799"/>
                  </a:cubicBezTo>
                  <a:cubicBezTo>
                    <a:pt x="21064" y="49709"/>
                    <a:pt x="49400" y="41077"/>
                    <a:pt x="58665" y="33621"/>
                  </a:cubicBezTo>
                  <a:cubicBezTo>
                    <a:pt x="60085" y="27097"/>
                    <a:pt x="61853" y="20414"/>
                    <a:pt x="60020" y="13810"/>
                  </a:cubicBezTo>
                  <a:cubicBezTo>
                    <a:pt x="58587" y="8647"/>
                    <a:pt x="55012" y="5168"/>
                    <a:pt x="52984" y="486"/>
                  </a:cubicBezTo>
                  <a:cubicBezTo>
                    <a:pt x="52830" y="487"/>
                    <a:pt x="52675" y="489"/>
                    <a:pt x="52515" y="489"/>
                  </a:cubicBezTo>
                  <a:cubicBezTo>
                    <a:pt x="48963" y="489"/>
                    <a:pt x="45341" y="362"/>
                    <a:pt x="41841" y="239"/>
                  </a:cubicBezTo>
                  <a:cubicBezTo>
                    <a:pt x="38341" y="115"/>
                    <a:pt x="35031" y="0"/>
                    <a:pt x="31784" y="0"/>
                  </a:cubicBezTo>
                  <a:close/>
                </a:path>
              </a:pathLst>
            </a:custGeom>
            <a:solidFill>
              <a:srgbClr val="CD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2"/>
          <p:cNvSpPr txBox="1"/>
          <p:nvPr>
            <p:ph type="ctrTitle"/>
          </p:nvPr>
        </p:nvSpPr>
        <p:spPr>
          <a:xfrm>
            <a:off x="1697700" y="1782250"/>
            <a:ext cx="5748600" cy="15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6" name="Google Shape;226;p2"/>
          <p:cNvSpPr txBox="1"/>
          <p:nvPr>
            <p:ph idx="1" type="subTitle"/>
          </p:nvPr>
        </p:nvSpPr>
        <p:spPr>
          <a:xfrm>
            <a:off x="311700" y="3367525"/>
            <a:ext cx="85206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"/>
          <p:cNvSpPr txBox="1"/>
          <p:nvPr>
            <p:ph hasCustomPrompt="1" type="title"/>
          </p:nvPr>
        </p:nvSpPr>
        <p:spPr>
          <a:xfrm>
            <a:off x="1715700" y="1618325"/>
            <a:ext cx="5712600" cy="153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55" name="Google Shape;355;p11"/>
          <p:cNvSpPr txBox="1"/>
          <p:nvPr>
            <p:ph idx="1" type="body"/>
          </p:nvPr>
        </p:nvSpPr>
        <p:spPr>
          <a:xfrm>
            <a:off x="2539650" y="3481425"/>
            <a:ext cx="4064700" cy="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56" name="Google Shape;356;p11"/>
          <p:cNvGrpSpPr/>
          <p:nvPr/>
        </p:nvGrpSpPr>
        <p:grpSpPr>
          <a:xfrm rot="5400000">
            <a:off x="-317764" y="3034270"/>
            <a:ext cx="2087824" cy="2263328"/>
            <a:chOff x="-689545" y="-633460"/>
            <a:chExt cx="2305714" cy="2499534"/>
          </a:xfrm>
        </p:grpSpPr>
        <p:sp>
          <p:nvSpPr>
            <p:cNvPr id="357" name="Google Shape;357;p11"/>
            <p:cNvSpPr/>
            <p:nvPr/>
          </p:nvSpPr>
          <p:spPr>
            <a:xfrm rot="10800000">
              <a:off x="75269" y="-117324"/>
              <a:ext cx="1027057" cy="975049"/>
            </a:xfrm>
            <a:custGeom>
              <a:rect b="b" l="l" r="r" t="t"/>
              <a:pathLst>
                <a:path extrusionOk="0" h="42352" w="44611">
                  <a:moveTo>
                    <a:pt x="218" y="442"/>
                  </a:moveTo>
                  <a:lnTo>
                    <a:pt x="44106" y="42106"/>
                  </a:lnTo>
                  <a:lnTo>
                    <a:pt x="4060" y="36334"/>
                  </a:lnTo>
                  <a:lnTo>
                    <a:pt x="218" y="442"/>
                  </a:lnTo>
                  <a:close/>
                  <a:moveTo>
                    <a:pt x="1" y="0"/>
                  </a:moveTo>
                  <a:lnTo>
                    <a:pt x="3906" y="36483"/>
                  </a:lnTo>
                  <a:lnTo>
                    <a:pt x="3972" y="36492"/>
                  </a:lnTo>
                  <a:lnTo>
                    <a:pt x="44610" y="423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1"/>
            <p:cNvSpPr/>
            <p:nvPr/>
          </p:nvSpPr>
          <p:spPr>
            <a:xfrm rot="10800000">
              <a:off x="995068" y="-633460"/>
              <a:ext cx="621101" cy="706445"/>
            </a:xfrm>
            <a:custGeom>
              <a:rect b="b" l="l" r="r" t="t"/>
              <a:pathLst>
                <a:path extrusionOk="0" h="30685" w="26978">
                  <a:moveTo>
                    <a:pt x="407" y="207"/>
                  </a:moveTo>
                  <a:lnTo>
                    <a:pt x="26221" y="2401"/>
                  </a:lnTo>
                  <a:lnTo>
                    <a:pt x="26798" y="30224"/>
                  </a:lnTo>
                  <a:lnTo>
                    <a:pt x="26798" y="30224"/>
                  </a:lnTo>
                  <a:lnTo>
                    <a:pt x="407" y="207"/>
                  </a:lnTo>
                  <a:close/>
                  <a:moveTo>
                    <a:pt x="0" y="1"/>
                  </a:moveTo>
                  <a:lnTo>
                    <a:pt x="140" y="159"/>
                  </a:lnTo>
                  <a:lnTo>
                    <a:pt x="26978" y="30685"/>
                  </a:lnTo>
                  <a:lnTo>
                    <a:pt x="26387" y="2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 rot="10800000">
              <a:off x="-235604" y="1162162"/>
              <a:ext cx="56451" cy="54333"/>
            </a:xfrm>
            <a:custGeom>
              <a:rect b="b" l="l" r="r" t="t"/>
              <a:pathLst>
                <a:path extrusionOk="0" h="2360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79" y="2359"/>
                  </a:cubicBezTo>
                  <a:cubicBezTo>
                    <a:pt x="1656" y="2359"/>
                    <a:pt x="2087" y="2071"/>
                    <a:pt x="2270" y="1631"/>
                  </a:cubicBezTo>
                  <a:cubicBezTo>
                    <a:pt x="2452" y="1190"/>
                    <a:pt x="2351" y="684"/>
                    <a:pt x="2013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1"/>
            <p:cNvSpPr/>
            <p:nvPr/>
          </p:nvSpPr>
          <p:spPr>
            <a:xfrm rot="10800000">
              <a:off x="-689545" y="1537853"/>
              <a:ext cx="56497" cy="54310"/>
            </a:xfrm>
            <a:custGeom>
              <a:rect b="b" l="l" r="r" t="t"/>
              <a:pathLst>
                <a:path extrusionOk="0" h="2359" w="2454">
                  <a:moveTo>
                    <a:pt x="1180" y="0"/>
                  </a:moveTo>
                  <a:cubicBezTo>
                    <a:pt x="1028" y="0"/>
                    <a:pt x="875" y="29"/>
                    <a:pt x="730" y="90"/>
                  </a:cubicBezTo>
                  <a:cubicBezTo>
                    <a:pt x="288" y="272"/>
                    <a:pt x="0" y="703"/>
                    <a:pt x="0" y="1180"/>
                  </a:cubicBezTo>
                  <a:cubicBezTo>
                    <a:pt x="2" y="1831"/>
                    <a:pt x="529" y="2359"/>
                    <a:pt x="1180" y="2359"/>
                  </a:cubicBezTo>
                  <a:cubicBezTo>
                    <a:pt x="1658" y="2359"/>
                    <a:pt x="2087" y="2072"/>
                    <a:pt x="2269" y="1631"/>
                  </a:cubicBezTo>
                  <a:cubicBezTo>
                    <a:pt x="2453" y="1191"/>
                    <a:pt x="2352" y="683"/>
                    <a:pt x="2015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1"/>
            <p:cNvSpPr/>
            <p:nvPr/>
          </p:nvSpPr>
          <p:spPr>
            <a:xfrm rot="10800000">
              <a:off x="53939" y="-136951"/>
              <a:ext cx="56497" cy="54310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1" y="702"/>
                    <a:pt x="2" y="1179"/>
                  </a:cubicBezTo>
                  <a:cubicBezTo>
                    <a:pt x="2" y="1830"/>
                    <a:pt x="530" y="2359"/>
                    <a:pt x="1180" y="2359"/>
                  </a:cubicBezTo>
                  <a:cubicBezTo>
                    <a:pt x="1658" y="2359"/>
                    <a:pt x="2087" y="2071"/>
                    <a:pt x="2271" y="1631"/>
                  </a:cubicBezTo>
                  <a:cubicBezTo>
                    <a:pt x="2454" y="1190"/>
                    <a:pt x="2353" y="682"/>
                    <a:pt x="2015" y="345"/>
                  </a:cubicBezTo>
                  <a:cubicBezTo>
                    <a:pt x="1789" y="120"/>
                    <a:pt x="1487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1"/>
            <p:cNvSpPr/>
            <p:nvPr/>
          </p:nvSpPr>
          <p:spPr>
            <a:xfrm rot="10800000">
              <a:off x="633119" y="974351"/>
              <a:ext cx="56451" cy="54310"/>
            </a:xfrm>
            <a:custGeom>
              <a:rect b="b" l="l" r="r" t="t"/>
              <a:pathLst>
                <a:path extrusionOk="0" h="2359" w="2452">
                  <a:moveTo>
                    <a:pt x="1179" y="0"/>
                  </a:moveTo>
                  <a:cubicBezTo>
                    <a:pt x="1028" y="0"/>
                    <a:pt x="875" y="29"/>
                    <a:pt x="730" y="89"/>
                  </a:cubicBezTo>
                  <a:cubicBezTo>
                    <a:pt x="290" y="272"/>
                    <a:pt x="2" y="701"/>
                    <a:pt x="1" y="1179"/>
                  </a:cubicBezTo>
                  <a:cubicBezTo>
                    <a:pt x="1" y="1830"/>
                    <a:pt x="528" y="2358"/>
                    <a:pt x="1180" y="2358"/>
                  </a:cubicBezTo>
                  <a:cubicBezTo>
                    <a:pt x="1656" y="2358"/>
                    <a:pt x="2087" y="2072"/>
                    <a:pt x="2270" y="1631"/>
                  </a:cubicBezTo>
                  <a:cubicBezTo>
                    <a:pt x="2452" y="1191"/>
                    <a:pt x="2351" y="683"/>
                    <a:pt x="2015" y="347"/>
                  </a:cubicBezTo>
                  <a:cubicBezTo>
                    <a:pt x="1789" y="121"/>
                    <a:pt x="1487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 rot="10800000">
              <a:off x="1079186" y="833505"/>
              <a:ext cx="56474" cy="54310"/>
            </a:xfrm>
            <a:custGeom>
              <a:rect b="b" l="l" r="r" t="t"/>
              <a:pathLst>
                <a:path extrusionOk="0" h="2359" w="2453">
                  <a:moveTo>
                    <a:pt x="1179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3"/>
                    <a:pt x="1" y="1181"/>
                  </a:cubicBezTo>
                  <a:cubicBezTo>
                    <a:pt x="1" y="1832"/>
                    <a:pt x="530" y="2359"/>
                    <a:pt x="1181" y="2359"/>
                  </a:cubicBezTo>
                  <a:cubicBezTo>
                    <a:pt x="1658" y="2359"/>
                    <a:pt x="2088" y="2071"/>
                    <a:pt x="2270" y="1631"/>
                  </a:cubicBezTo>
                  <a:cubicBezTo>
                    <a:pt x="2452" y="1190"/>
                    <a:pt x="2351" y="682"/>
                    <a:pt x="2014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 rot="10800000">
              <a:off x="-329510" y="254325"/>
              <a:ext cx="56451" cy="54356"/>
            </a:xfrm>
            <a:custGeom>
              <a:rect b="b" l="l" r="r" t="t"/>
              <a:pathLst>
                <a:path extrusionOk="0" h="2361" w="2452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8" y="272"/>
                    <a:pt x="0" y="703"/>
                    <a:pt x="0" y="1179"/>
                  </a:cubicBezTo>
                  <a:cubicBezTo>
                    <a:pt x="0" y="1832"/>
                    <a:pt x="527" y="2361"/>
                    <a:pt x="1180" y="2361"/>
                  </a:cubicBezTo>
                  <a:cubicBezTo>
                    <a:pt x="1657" y="2361"/>
                    <a:pt x="2087" y="2073"/>
                    <a:pt x="2269" y="1631"/>
                  </a:cubicBezTo>
                  <a:cubicBezTo>
                    <a:pt x="2451" y="1191"/>
                    <a:pt x="2352" y="684"/>
                    <a:pt x="2014" y="346"/>
                  </a:cubicBezTo>
                  <a:cubicBezTo>
                    <a:pt x="1789" y="120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 rot="10800000">
              <a:off x="-219926" y="1811764"/>
              <a:ext cx="56451" cy="54310"/>
            </a:xfrm>
            <a:custGeom>
              <a:rect b="b" l="l" r="r" t="t"/>
              <a:pathLst>
                <a:path extrusionOk="0" h="2359" w="2452">
                  <a:moveTo>
                    <a:pt x="1182" y="1"/>
                  </a:moveTo>
                  <a:cubicBezTo>
                    <a:pt x="1029" y="1"/>
                    <a:pt x="876" y="30"/>
                    <a:pt x="730" y="91"/>
                  </a:cubicBezTo>
                  <a:cubicBezTo>
                    <a:pt x="288" y="274"/>
                    <a:pt x="2" y="703"/>
                    <a:pt x="2" y="1181"/>
                  </a:cubicBezTo>
                  <a:cubicBezTo>
                    <a:pt x="1" y="1831"/>
                    <a:pt x="529" y="2359"/>
                    <a:pt x="1180" y="2359"/>
                  </a:cubicBezTo>
                  <a:cubicBezTo>
                    <a:pt x="1658" y="2359"/>
                    <a:pt x="2087" y="2073"/>
                    <a:pt x="2270" y="1631"/>
                  </a:cubicBezTo>
                  <a:cubicBezTo>
                    <a:pt x="2452" y="1191"/>
                    <a:pt x="2352" y="683"/>
                    <a:pt x="2015" y="346"/>
                  </a:cubicBezTo>
                  <a:cubicBezTo>
                    <a:pt x="1790" y="121"/>
                    <a:pt x="1488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 rot="10800000">
              <a:off x="977431" y="-3909"/>
              <a:ext cx="56497" cy="54333"/>
            </a:xfrm>
            <a:custGeom>
              <a:rect b="b" l="l" r="r" t="t"/>
              <a:pathLst>
                <a:path extrusionOk="0" h="2360" w="2454">
                  <a:moveTo>
                    <a:pt x="1180" y="1"/>
                  </a:moveTo>
                  <a:cubicBezTo>
                    <a:pt x="1028" y="1"/>
                    <a:pt x="876" y="30"/>
                    <a:pt x="730" y="91"/>
                  </a:cubicBezTo>
                  <a:cubicBezTo>
                    <a:pt x="289" y="273"/>
                    <a:pt x="2" y="704"/>
                    <a:pt x="2" y="1180"/>
                  </a:cubicBezTo>
                  <a:cubicBezTo>
                    <a:pt x="1" y="1831"/>
                    <a:pt x="530" y="2360"/>
                    <a:pt x="1180" y="2360"/>
                  </a:cubicBezTo>
                  <a:cubicBezTo>
                    <a:pt x="1658" y="2360"/>
                    <a:pt x="2087" y="2073"/>
                    <a:pt x="2271" y="1632"/>
                  </a:cubicBezTo>
                  <a:cubicBezTo>
                    <a:pt x="2454" y="1192"/>
                    <a:pt x="2353" y="684"/>
                    <a:pt x="2015" y="347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 rot="10800000">
              <a:off x="-665096" y="277210"/>
              <a:ext cx="1328675" cy="1289444"/>
            </a:xfrm>
            <a:custGeom>
              <a:rect b="b" l="l" r="r" t="t"/>
              <a:pathLst>
                <a:path extrusionOk="0" h="56008" w="57712">
                  <a:moveTo>
                    <a:pt x="57603" y="0"/>
                  </a:moveTo>
                  <a:lnTo>
                    <a:pt x="37696" y="16353"/>
                  </a:lnTo>
                  <a:lnTo>
                    <a:pt x="37702" y="16398"/>
                  </a:lnTo>
                  <a:lnTo>
                    <a:pt x="41761" y="55640"/>
                  </a:lnTo>
                  <a:lnTo>
                    <a:pt x="41761" y="55640"/>
                  </a:lnTo>
                  <a:lnTo>
                    <a:pt x="102" y="24480"/>
                  </a:lnTo>
                  <a:lnTo>
                    <a:pt x="0" y="24617"/>
                  </a:lnTo>
                  <a:lnTo>
                    <a:pt x="41970" y="56008"/>
                  </a:lnTo>
                  <a:lnTo>
                    <a:pt x="41949" y="55815"/>
                  </a:lnTo>
                  <a:lnTo>
                    <a:pt x="37875" y="16425"/>
                  </a:lnTo>
                  <a:lnTo>
                    <a:pt x="57711" y="131"/>
                  </a:lnTo>
                  <a:lnTo>
                    <a:pt x="5760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 rot="10800000">
              <a:off x="-221430" y="996286"/>
              <a:ext cx="884570" cy="837559"/>
            </a:xfrm>
            <a:custGeom>
              <a:rect b="b" l="l" r="r" t="t"/>
              <a:pathLst>
                <a:path extrusionOk="0" h="36380" w="38422">
                  <a:moveTo>
                    <a:pt x="37174" y="389"/>
                  </a:moveTo>
                  <a:lnTo>
                    <a:pt x="38245" y="28908"/>
                  </a:lnTo>
                  <a:lnTo>
                    <a:pt x="523" y="36109"/>
                  </a:lnTo>
                  <a:lnTo>
                    <a:pt x="37174" y="389"/>
                  </a:lnTo>
                  <a:close/>
                  <a:moveTo>
                    <a:pt x="37329" y="1"/>
                  </a:moveTo>
                  <a:lnTo>
                    <a:pt x="37193" y="135"/>
                  </a:lnTo>
                  <a:lnTo>
                    <a:pt x="1" y="36380"/>
                  </a:lnTo>
                  <a:lnTo>
                    <a:pt x="1" y="36380"/>
                  </a:lnTo>
                  <a:lnTo>
                    <a:pt x="278" y="36327"/>
                  </a:lnTo>
                  <a:lnTo>
                    <a:pt x="38421" y="29047"/>
                  </a:lnTo>
                  <a:lnTo>
                    <a:pt x="38418" y="28975"/>
                  </a:lnTo>
                  <a:lnTo>
                    <a:pt x="3732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 rot="10800000">
              <a:off x="78814" y="-119378"/>
              <a:ext cx="1024731" cy="1121219"/>
            </a:xfrm>
            <a:custGeom>
              <a:rect b="b" l="l" r="r" t="t"/>
              <a:pathLst>
                <a:path extrusionOk="0" h="48701" w="44510">
                  <a:moveTo>
                    <a:pt x="19349" y="207"/>
                  </a:moveTo>
                  <a:lnTo>
                    <a:pt x="43900" y="47887"/>
                  </a:lnTo>
                  <a:lnTo>
                    <a:pt x="323" y="6518"/>
                  </a:lnTo>
                  <a:lnTo>
                    <a:pt x="19349" y="207"/>
                  </a:lnTo>
                  <a:close/>
                  <a:moveTo>
                    <a:pt x="19433" y="0"/>
                  </a:moveTo>
                  <a:lnTo>
                    <a:pt x="1" y="6446"/>
                  </a:lnTo>
                  <a:lnTo>
                    <a:pt x="105" y="6543"/>
                  </a:lnTo>
                  <a:lnTo>
                    <a:pt x="44510" y="48701"/>
                  </a:lnTo>
                  <a:lnTo>
                    <a:pt x="1943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 rot="10800000">
              <a:off x="75111" y="-631455"/>
              <a:ext cx="937522" cy="653263"/>
            </a:xfrm>
            <a:custGeom>
              <a:rect b="b" l="l" r="r" t="t"/>
              <a:pathLst>
                <a:path extrusionOk="0" h="28375" w="40722">
                  <a:moveTo>
                    <a:pt x="174" y="197"/>
                  </a:moveTo>
                  <a:lnTo>
                    <a:pt x="40202" y="5966"/>
                  </a:lnTo>
                  <a:lnTo>
                    <a:pt x="754" y="28087"/>
                  </a:lnTo>
                  <a:lnTo>
                    <a:pt x="174" y="197"/>
                  </a:lnTo>
                  <a:close/>
                  <a:moveTo>
                    <a:pt x="1" y="0"/>
                  </a:moveTo>
                  <a:lnTo>
                    <a:pt x="2" y="101"/>
                  </a:lnTo>
                  <a:lnTo>
                    <a:pt x="590" y="28375"/>
                  </a:lnTo>
                  <a:lnTo>
                    <a:pt x="40722" y="5870"/>
                  </a:lnTo>
                  <a:lnTo>
                    <a:pt x="40475" y="5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 rot="10800000">
              <a:off x="991937" y="-631111"/>
              <a:ext cx="622551" cy="704373"/>
            </a:xfrm>
            <a:custGeom>
              <a:rect b="b" l="l" r="r" t="t"/>
              <a:pathLst>
                <a:path extrusionOk="0" h="30595" w="27041">
                  <a:moveTo>
                    <a:pt x="171" y="290"/>
                  </a:moveTo>
                  <a:lnTo>
                    <a:pt x="26588" y="30338"/>
                  </a:lnTo>
                  <a:lnTo>
                    <a:pt x="171" y="25490"/>
                  </a:lnTo>
                  <a:lnTo>
                    <a:pt x="171" y="290"/>
                  </a:lnTo>
                  <a:close/>
                  <a:moveTo>
                    <a:pt x="142" y="1"/>
                  </a:moveTo>
                  <a:lnTo>
                    <a:pt x="1" y="106"/>
                  </a:lnTo>
                  <a:lnTo>
                    <a:pt x="1" y="25632"/>
                  </a:lnTo>
                  <a:lnTo>
                    <a:pt x="27040" y="3059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11"/>
          <p:cNvGrpSpPr/>
          <p:nvPr/>
        </p:nvGrpSpPr>
        <p:grpSpPr>
          <a:xfrm flipH="1" rot="-6855446">
            <a:off x="5309846" y="-1793921"/>
            <a:ext cx="6545835" cy="4823478"/>
            <a:chOff x="5312533" y="-539382"/>
            <a:chExt cx="4179783" cy="3079988"/>
          </a:xfrm>
        </p:grpSpPr>
        <p:sp>
          <p:nvSpPr>
            <p:cNvPr id="373" name="Google Shape;373;p11"/>
            <p:cNvSpPr/>
            <p:nvPr/>
          </p:nvSpPr>
          <p:spPr>
            <a:xfrm flipH="1">
              <a:off x="6268680" y="-539382"/>
              <a:ext cx="418538" cy="452525"/>
            </a:xfrm>
            <a:custGeom>
              <a:rect b="b" l="l" r="r" t="t"/>
              <a:pathLst>
                <a:path extrusionOk="0" h="30784" w="28472">
                  <a:moveTo>
                    <a:pt x="23679" y="170"/>
                  </a:moveTo>
                  <a:lnTo>
                    <a:pt x="28221" y="30262"/>
                  </a:lnTo>
                  <a:lnTo>
                    <a:pt x="389" y="170"/>
                  </a:lnTo>
                  <a:close/>
                  <a:moveTo>
                    <a:pt x="0" y="0"/>
                  </a:moveTo>
                  <a:lnTo>
                    <a:pt x="132" y="143"/>
                  </a:lnTo>
                  <a:lnTo>
                    <a:pt x="28471" y="30784"/>
                  </a:lnTo>
                  <a:lnTo>
                    <a:pt x="238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 flipH="1">
              <a:off x="6265931" y="-539382"/>
              <a:ext cx="614034" cy="451790"/>
            </a:xfrm>
            <a:custGeom>
              <a:rect b="b" l="l" r="r" t="t"/>
              <a:pathLst>
                <a:path extrusionOk="0" h="30734" w="41771">
                  <a:moveTo>
                    <a:pt x="13269" y="170"/>
                  </a:moveTo>
                  <a:lnTo>
                    <a:pt x="41146" y="30310"/>
                  </a:lnTo>
                  <a:lnTo>
                    <a:pt x="244" y="14452"/>
                  </a:lnTo>
                  <a:lnTo>
                    <a:pt x="8225" y="170"/>
                  </a:lnTo>
                  <a:close/>
                  <a:moveTo>
                    <a:pt x="8126" y="0"/>
                  </a:moveTo>
                  <a:lnTo>
                    <a:pt x="8100" y="44"/>
                  </a:lnTo>
                  <a:lnTo>
                    <a:pt x="0" y="14539"/>
                  </a:lnTo>
                  <a:lnTo>
                    <a:pt x="91" y="14575"/>
                  </a:lnTo>
                  <a:lnTo>
                    <a:pt x="41770" y="30734"/>
                  </a:lnTo>
                  <a:lnTo>
                    <a:pt x="41770" y="30734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 flipH="1">
              <a:off x="7469494" y="314733"/>
              <a:ext cx="397003" cy="208990"/>
            </a:xfrm>
            <a:custGeom>
              <a:rect b="b" l="l" r="r" t="t"/>
              <a:pathLst>
                <a:path extrusionOk="0" h="14217" w="27007">
                  <a:moveTo>
                    <a:pt x="21590" y="199"/>
                  </a:moveTo>
                  <a:lnTo>
                    <a:pt x="26722" y="13940"/>
                  </a:lnTo>
                  <a:lnTo>
                    <a:pt x="619" y="5049"/>
                  </a:lnTo>
                  <a:lnTo>
                    <a:pt x="21590" y="199"/>
                  </a:lnTo>
                  <a:close/>
                  <a:moveTo>
                    <a:pt x="21697" y="0"/>
                  </a:moveTo>
                  <a:lnTo>
                    <a:pt x="21625" y="17"/>
                  </a:lnTo>
                  <a:lnTo>
                    <a:pt x="0" y="5019"/>
                  </a:lnTo>
                  <a:lnTo>
                    <a:pt x="283" y="5114"/>
                  </a:lnTo>
                  <a:lnTo>
                    <a:pt x="27006" y="14217"/>
                  </a:lnTo>
                  <a:lnTo>
                    <a:pt x="2169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 flipH="1">
              <a:off x="7467686" y="387145"/>
              <a:ext cx="518307" cy="306436"/>
            </a:xfrm>
            <a:custGeom>
              <a:rect b="b" l="l" r="r" t="t"/>
              <a:pathLst>
                <a:path extrusionOk="0" h="20846" w="35259">
                  <a:moveTo>
                    <a:pt x="8488" y="213"/>
                  </a:moveTo>
                  <a:lnTo>
                    <a:pt x="34726" y="9151"/>
                  </a:lnTo>
                  <a:lnTo>
                    <a:pt x="296" y="20568"/>
                  </a:lnTo>
                  <a:lnTo>
                    <a:pt x="8488" y="213"/>
                  </a:lnTo>
                  <a:close/>
                  <a:moveTo>
                    <a:pt x="8390" y="1"/>
                  </a:moveTo>
                  <a:lnTo>
                    <a:pt x="1" y="20845"/>
                  </a:lnTo>
                  <a:lnTo>
                    <a:pt x="1" y="20845"/>
                  </a:lnTo>
                  <a:lnTo>
                    <a:pt x="176" y="20788"/>
                  </a:lnTo>
                  <a:lnTo>
                    <a:pt x="35259" y="9154"/>
                  </a:lnTo>
                  <a:lnTo>
                    <a:pt x="35021" y="9072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 flipH="1">
              <a:off x="8508431" y="1588458"/>
              <a:ext cx="655782" cy="622574"/>
            </a:xfrm>
            <a:custGeom>
              <a:rect b="b" l="l" r="r" t="t"/>
              <a:pathLst>
                <a:path extrusionOk="0" h="42352" w="44611">
                  <a:moveTo>
                    <a:pt x="218" y="442"/>
                  </a:moveTo>
                  <a:lnTo>
                    <a:pt x="44106" y="42106"/>
                  </a:lnTo>
                  <a:lnTo>
                    <a:pt x="4060" y="36334"/>
                  </a:lnTo>
                  <a:lnTo>
                    <a:pt x="218" y="442"/>
                  </a:lnTo>
                  <a:close/>
                  <a:moveTo>
                    <a:pt x="1" y="0"/>
                  </a:moveTo>
                  <a:lnTo>
                    <a:pt x="3906" y="36483"/>
                  </a:lnTo>
                  <a:lnTo>
                    <a:pt x="3972" y="36492"/>
                  </a:lnTo>
                  <a:lnTo>
                    <a:pt x="44610" y="423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 flipH="1">
              <a:off x="9095740" y="2089537"/>
              <a:ext cx="396577" cy="451069"/>
            </a:xfrm>
            <a:custGeom>
              <a:rect b="b" l="l" r="r" t="t"/>
              <a:pathLst>
                <a:path extrusionOk="0" h="30685" w="26978">
                  <a:moveTo>
                    <a:pt x="407" y="207"/>
                  </a:moveTo>
                  <a:lnTo>
                    <a:pt x="26221" y="2401"/>
                  </a:lnTo>
                  <a:lnTo>
                    <a:pt x="26798" y="30224"/>
                  </a:lnTo>
                  <a:lnTo>
                    <a:pt x="26798" y="30224"/>
                  </a:lnTo>
                  <a:lnTo>
                    <a:pt x="407" y="207"/>
                  </a:lnTo>
                  <a:close/>
                  <a:moveTo>
                    <a:pt x="0" y="1"/>
                  </a:moveTo>
                  <a:lnTo>
                    <a:pt x="140" y="159"/>
                  </a:lnTo>
                  <a:lnTo>
                    <a:pt x="26978" y="30685"/>
                  </a:lnTo>
                  <a:lnTo>
                    <a:pt x="26387" y="2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 flipH="1">
              <a:off x="5743199" y="-539382"/>
              <a:ext cx="386551" cy="144810"/>
            </a:xfrm>
            <a:custGeom>
              <a:rect b="b" l="l" r="r" t="t"/>
              <a:pathLst>
                <a:path extrusionOk="0" h="9851" w="26296">
                  <a:moveTo>
                    <a:pt x="17176" y="170"/>
                  </a:moveTo>
                  <a:lnTo>
                    <a:pt x="25692" y="9442"/>
                  </a:lnTo>
                  <a:lnTo>
                    <a:pt x="938" y="170"/>
                  </a:lnTo>
                  <a:close/>
                  <a:moveTo>
                    <a:pt x="1" y="0"/>
                  </a:moveTo>
                  <a:lnTo>
                    <a:pt x="26296" y="9850"/>
                  </a:lnTo>
                  <a:lnTo>
                    <a:pt x="172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 flipH="1">
              <a:off x="8309907" y="1359373"/>
              <a:ext cx="36044" cy="34692"/>
            </a:xfrm>
            <a:custGeom>
              <a:rect b="b" l="l" r="r" t="t"/>
              <a:pathLst>
                <a:path extrusionOk="0" h="2360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79" y="2359"/>
                  </a:cubicBezTo>
                  <a:cubicBezTo>
                    <a:pt x="1656" y="2359"/>
                    <a:pt x="2087" y="2071"/>
                    <a:pt x="2270" y="1631"/>
                  </a:cubicBezTo>
                  <a:cubicBezTo>
                    <a:pt x="2452" y="1190"/>
                    <a:pt x="2351" y="684"/>
                    <a:pt x="2013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 flipH="1">
              <a:off x="7980084" y="674750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2" y="703"/>
                    <a:pt x="2" y="1179"/>
                  </a:cubicBezTo>
                  <a:cubicBezTo>
                    <a:pt x="1" y="1832"/>
                    <a:pt x="530" y="2359"/>
                    <a:pt x="1180" y="2359"/>
                  </a:cubicBezTo>
                  <a:cubicBezTo>
                    <a:pt x="1658" y="2359"/>
                    <a:pt x="2087" y="2073"/>
                    <a:pt x="2271" y="1631"/>
                  </a:cubicBezTo>
                  <a:cubicBezTo>
                    <a:pt x="2454" y="1191"/>
                    <a:pt x="2353" y="684"/>
                    <a:pt x="2015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 flipH="1">
              <a:off x="6262418" y="-114816"/>
              <a:ext cx="34692" cy="34692"/>
            </a:xfrm>
            <a:custGeom>
              <a:rect b="b" l="l" r="r" t="t"/>
              <a:pathLst>
                <a:path extrusionOk="0" h="2360" w="2360">
                  <a:moveTo>
                    <a:pt x="1180" y="0"/>
                  </a:moveTo>
                  <a:cubicBezTo>
                    <a:pt x="529" y="0"/>
                    <a:pt x="0" y="529"/>
                    <a:pt x="0" y="1180"/>
                  </a:cubicBezTo>
                  <a:cubicBezTo>
                    <a:pt x="0" y="1831"/>
                    <a:pt x="529" y="2360"/>
                    <a:pt x="1180" y="2360"/>
                  </a:cubicBezTo>
                  <a:cubicBezTo>
                    <a:pt x="1832" y="2360"/>
                    <a:pt x="2360" y="1831"/>
                    <a:pt x="2360" y="1180"/>
                  </a:cubicBezTo>
                  <a:cubicBezTo>
                    <a:pt x="2360" y="529"/>
                    <a:pt x="1832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 flipH="1">
              <a:off x="5626408" y="-59853"/>
              <a:ext cx="36044" cy="34692"/>
            </a:xfrm>
            <a:custGeom>
              <a:rect b="b" l="l" r="r" t="t"/>
              <a:pathLst>
                <a:path extrusionOk="0" h="2360" w="2452">
                  <a:moveTo>
                    <a:pt x="1181" y="0"/>
                  </a:moveTo>
                  <a:cubicBezTo>
                    <a:pt x="1028" y="0"/>
                    <a:pt x="874" y="30"/>
                    <a:pt x="728" y="91"/>
                  </a:cubicBezTo>
                  <a:cubicBezTo>
                    <a:pt x="288" y="273"/>
                    <a:pt x="0" y="703"/>
                    <a:pt x="0" y="1180"/>
                  </a:cubicBezTo>
                  <a:cubicBezTo>
                    <a:pt x="0" y="1831"/>
                    <a:pt x="529" y="2358"/>
                    <a:pt x="1180" y="2360"/>
                  </a:cubicBezTo>
                  <a:cubicBezTo>
                    <a:pt x="1656" y="2360"/>
                    <a:pt x="2087" y="2072"/>
                    <a:pt x="2269" y="1632"/>
                  </a:cubicBezTo>
                  <a:cubicBezTo>
                    <a:pt x="2451" y="1191"/>
                    <a:pt x="2351" y="683"/>
                    <a:pt x="2013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 flipH="1">
              <a:off x="8020053" y="1119499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0" y="0"/>
                  </a:moveTo>
                  <a:cubicBezTo>
                    <a:pt x="1028" y="0"/>
                    <a:pt x="875" y="29"/>
                    <a:pt x="730" y="90"/>
                  </a:cubicBezTo>
                  <a:cubicBezTo>
                    <a:pt x="288" y="272"/>
                    <a:pt x="0" y="703"/>
                    <a:pt x="0" y="1180"/>
                  </a:cubicBezTo>
                  <a:cubicBezTo>
                    <a:pt x="2" y="1831"/>
                    <a:pt x="529" y="2359"/>
                    <a:pt x="1180" y="2359"/>
                  </a:cubicBezTo>
                  <a:cubicBezTo>
                    <a:pt x="1658" y="2359"/>
                    <a:pt x="2087" y="2072"/>
                    <a:pt x="2269" y="1631"/>
                  </a:cubicBezTo>
                  <a:cubicBezTo>
                    <a:pt x="2453" y="1191"/>
                    <a:pt x="2352" y="683"/>
                    <a:pt x="2015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 flipH="1">
              <a:off x="6445947" y="244996"/>
              <a:ext cx="36059" cy="34692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9" y="273"/>
                    <a:pt x="1" y="702"/>
                    <a:pt x="1" y="1180"/>
                  </a:cubicBezTo>
                  <a:cubicBezTo>
                    <a:pt x="1" y="1830"/>
                    <a:pt x="528" y="2358"/>
                    <a:pt x="1181" y="2359"/>
                  </a:cubicBezTo>
                  <a:cubicBezTo>
                    <a:pt x="1657" y="2359"/>
                    <a:pt x="2088" y="2072"/>
                    <a:pt x="2270" y="1632"/>
                  </a:cubicBezTo>
                  <a:cubicBezTo>
                    <a:pt x="2452" y="1190"/>
                    <a:pt x="2351" y="684"/>
                    <a:pt x="2014" y="346"/>
                  </a:cubicBezTo>
                  <a:cubicBezTo>
                    <a:pt x="1788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 flipH="1">
              <a:off x="6600856" y="604778"/>
              <a:ext cx="36059" cy="34692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1"/>
                  </a:cubicBezTo>
                  <a:cubicBezTo>
                    <a:pt x="288" y="273"/>
                    <a:pt x="0" y="704"/>
                    <a:pt x="2" y="1181"/>
                  </a:cubicBezTo>
                  <a:cubicBezTo>
                    <a:pt x="2" y="1832"/>
                    <a:pt x="529" y="2360"/>
                    <a:pt x="1180" y="2360"/>
                  </a:cubicBezTo>
                  <a:cubicBezTo>
                    <a:pt x="1657" y="2360"/>
                    <a:pt x="2087" y="2073"/>
                    <a:pt x="2271" y="1632"/>
                  </a:cubicBezTo>
                  <a:cubicBezTo>
                    <a:pt x="2453" y="1192"/>
                    <a:pt x="2352" y="684"/>
                    <a:pt x="2014" y="347"/>
                  </a:cubicBezTo>
                  <a:cubicBezTo>
                    <a:pt x="1789" y="121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 flipH="1">
              <a:off x="7130571" y="614774"/>
              <a:ext cx="36044" cy="34707"/>
            </a:xfrm>
            <a:custGeom>
              <a:rect b="b" l="l" r="r" t="t"/>
              <a:pathLst>
                <a:path extrusionOk="0" h="2361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4"/>
                    <a:pt x="0" y="703"/>
                    <a:pt x="0" y="1181"/>
                  </a:cubicBezTo>
                  <a:cubicBezTo>
                    <a:pt x="0" y="1832"/>
                    <a:pt x="529" y="2359"/>
                    <a:pt x="1180" y="2361"/>
                  </a:cubicBezTo>
                  <a:cubicBezTo>
                    <a:pt x="1657" y="2359"/>
                    <a:pt x="2087" y="2073"/>
                    <a:pt x="2269" y="1631"/>
                  </a:cubicBezTo>
                  <a:cubicBezTo>
                    <a:pt x="2451" y="1191"/>
                    <a:pt x="2350" y="684"/>
                    <a:pt x="2014" y="346"/>
                  </a:cubicBezTo>
                  <a:cubicBezTo>
                    <a:pt x="1789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 flipH="1">
              <a:off x="6890696" y="1134493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78" y="0"/>
                  </a:moveTo>
                  <a:cubicBezTo>
                    <a:pt x="1027" y="0"/>
                    <a:pt x="874" y="29"/>
                    <a:pt x="728" y="90"/>
                  </a:cubicBezTo>
                  <a:cubicBezTo>
                    <a:pt x="287" y="272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9" y="1631"/>
                  </a:cubicBezTo>
                  <a:cubicBezTo>
                    <a:pt x="2452" y="1190"/>
                    <a:pt x="2351" y="683"/>
                    <a:pt x="2013" y="346"/>
                  </a:cubicBezTo>
                  <a:cubicBezTo>
                    <a:pt x="1787" y="120"/>
                    <a:pt x="1485" y="0"/>
                    <a:pt x="11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 flipH="1">
              <a:off x="7550329" y="879639"/>
              <a:ext cx="36059" cy="34677"/>
            </a:xfrm>
            <a:custGeom>
              <a:rect b="b" l="l" r="r" t="t"/>
              <a:pathLst>
                <a:path extrusionOk="0" h="2359" w="2453">
                  <a:moveTo>
                    <a:pt x="1180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81" y="2359"/>
                  </a:cubicBezTo>
                  <a:cubicBezTo>
                    <a:pt x="1657" y="2359"/>
                    <a:pt x="2088" y="2071"/>
                    <a:pt x="2270" y="1631"/>
                  </a:cubicBezTo>
                  <a:cubicBezTo>
                    <a:pt x="2452" y="1190"/>
                    <a:pt x="2351" y="683"/>
                    <a:pt x="2014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 flipH="1">
              <a:off x="7855148" y="1454306"/>
              <a:ext cx="36074" cy="34692"/>
            </a:xfrm>
            <a:custGeom>
              <a:rect b="b" l="l" r="r" t="t"/>
              <a:pathLst>
                <a:path extrusionOk="0" h="2360" w="2454">
                  <a:moveTo>
                    <a:pt x="1181" y="0"/>
                  </a:moveTo>
                  <a:cubicBezTo>
                    <a:pt x="1029" y="0"/>
                    <a:pt x="875" y="30"/>
                    <a:pt x="728" y="91"/>
                  </a:cubicBezTo>
                  <a:cubicBezTo>
                    <a:pt x="288" y="273"/>
                    <a:pt x="1" y="703"/>
                    <a:pt x="1" y="1180"/>
                  </a:cubicBezTo>
                  <a:cubicBezTo>
                    <a:pt x="1" y="1831"/>
                    <a:pt x="529" y="2360"/>
                    <a:pt x="1180" y="2360"/>
                  </a:cubicBezTo>
                  <a:cubicBezTo>
                    <a:pt x="1658" y="2360"/>
                    <a:pt x="2087" y="2072"/>
                    <a:pt x="2270" y="1631"/>
                  </a:cubicBezTo>
                  <a:cubicBezTo>
                    <a:pt x="2453" y="1191"/>
                    <a:pt x="2353" y="683"/>
                    <a:pt x="2015" y="346"/>
                  </a:cubicBezTo>
                  <a:cubicBezTo>
                    <a:pt x="1790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 flipH="1">
              <a:off x="8494789" y="2188909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1" y="702"/>
                    <a:pt x="2" y="1179"/>
                  </a:cubicBezTo>
                  <a:cubicBezTo>
                    <a:pt x="2" y="1830"/>
                    <a:pt x="530" y="2359"/>
                    <a:pt x="1180" y="2359"/>
                  </a:cubicBezTo>
                  <a:cubicBezTo>
                    <a:pt x="1658" y="2359"/>
                    <a:pt x="2087" y="2071"/>
                    <a:pt x="2271" y="1631"/>
                  </a:cubicBezTo>
                  <a:cubicBezTo>
                    <a:pt x="2454" y="1190"/>
                    <a:pt x="2353" y="682"/>
                    <a:pt x="2015" y="345"/>
                  </a:cubicBezTo>
                  <a:cubicBezTo>
                    <a:pt x="1789" y="120"/>
                    <a:pt x="1487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 flipH="1">
              <a:off x="8864612" y="1479311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79" y="0"/>
                  </a:moveTo>
                  <a:cubicBezTo>
                    <a:pt x="1028" y="0"/>
                    <a:pt x="875" y="29"/>
                    <a:pt x="730" y="89"/>
                  </a:cubicBezTo>
                  <a:cubicBezTo>
                    <a:pt x="290" y="272"/>
                    <a:pt x="2" y="701"/>
                    <a:pt x="1" y="1179"/>
                  </a:cubicBezTo>
                  <a:cubicBezTo>
                    <a:pt x="1" y="1830"/>
                    <a:pt x="528" y="2358"/>
                    <a:pt x="1180" y="2358"/>
                  </a:cubicBezTo>
                  <a:cubicBezTo>
                    <a:pt x="1656" y="2358"/>
                    <a:pt x="2087" y="2072"/>
                    <a:pt x="2270" y="1631"/>
                  </a:cubicBezTo>
                  <a:cubicBezTo>
                    <a:pt x="2452" y="1191"/>
                    <a:pt x="2351" y="683"/>
                    <a:pt x="2015" y="347"/>
                  </a:cubicBezTo>
                  <a:cubicBezTo>
                    <a:pt x="1789" y="121"/>
                    <a:pt x="1487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 flipH="1">
              <a:off x="9149439" y="1569245"/>
              <a:ext cx="36059" cy="34677"/>
            </a:xfrm>
            <a:custGeom>
              <a:rect b="b" l="l" r="r" t="t"/>
              <a:pathLst>
                <a:path extrusionOk="0" h="2359" w="2453">
                  <a:moveTo>
                    <a:pt x="1179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3"/>
                    <a:pt x="1" y="1181"/>
                  </a:cubicBezTo>
                  <a:cubicBezTo>
                    <a:pt x="1" y="1832"/>
                    <a:pt x="530" y="2359"/>
                    <a:pt x="1181" y="2359"/>
                  </a:cubicBezTo>
                  <a:cubicBezTo>
                    <a:pt x="1658" y="2359"/>
                    <a:pt x="2088" y="2071"/>
                    <a:pt x="2270" y="1631"/>
                  </a:cubicBezTo>
                  <a:cubicBezTo>
                    <a:pt x="2452" y="1190"/>
                    <a:pt x="2351" y="682"/>
                    <a:pt x="2014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 flipH="1">
              <a:off x="8249946" y="1939038"/>
              <a:ext cx="36044" cy="34707"/>
            </a:xfrm>
            <a:custGeom>
              <a:rect b="b" l="l" r="r" t="t"/>
              <a:pathLst>
                <a:path extrusionOk="0" h="2361" w="2452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8" y="272"/>
                    <a:pt x="0" y="703"/>
                    <a:pt x="0" y="1179"/>
                  </a:cubicBezTo>
                  <a:cubicBezTo>
                    <a:pt x="0" y="1832"/>
                    <a:pt x="527" y="2361"/>
                    <a:pt x="1180" y="2361"/>
                  </a:cubicBezTo>
                  <a:cubicBezTo>
                    <a:pt x="1657" y="2361"/>
                    <a:pt x="2087" y="2073"/>
                    <a:pt x="2269" y="1631"/>
                  </a:cubicBezTo>
                  <a:cubicBezTo>
                    <a:pt x="2451" y="1191"/>
                    <a:pt x="2352" y="684"/>
                    <a:pt x="2014" y="346"/>
                  </a:cubicBezTo>
                  <a:cubicBezTo>
                    <a:pt x="1789" y="120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 flipH="1">
              <a:off x="8319918" y="944598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82" y="1"/>
                  </a:moveTo>
                  <a:cubicBezTo>
                    <a:pt x="1029" y="1"/>
                    <a:pt x="876" y="30"/>
                    <a:pt x="730" y="91"/>
                  </a:cubicBezTo>
                  <a:cubicBezTo>
                    <a:pt x="288" y="274"/>
                    <a:pt x="2" y="703"/>
                    <a:pt x="2" y="1181"/>
                  </a:cubicBezTo>
                  <a:cubicBezTo>
                    <a:pt x="1" y="1831"/>
                    <a:pt x="529" y="2359"/>
                    <a:pt x="1180" y="2359"/>
                  </a:cubicBezTo>
                  <a:cubicBezTo>
                    <a:pt x="1658" y="2359"/>
                    <a:pt x="2087" y="2073"/>
                    <a:pt x="2270" y="1631"/>
                  </a:cubicBezTo>
                  <a:cubicBezTo>
                    <a:pt x="2452" y="1191"/>
                    <a:pt x="2352" y="683"/>
                    <a:pt x="2015" y="346"/>
                  </a:cubicBezTo>
                  <a:cubicBezTo>
                    <a:pt x="1790" y="121"/>
                    <a:pt x="1488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 flipH="1">
              <a:off x="7455382" y="499835"/>
              <a:ext cx="36059" cy="34707"/>
            </a:xfrm>
            <a:custGeom>
              <a:rect b="b" l="l" r="r" t="t"/>
              <a:pathLst>
                <a:path extrusionOk="0" h="2361" w="2453">
                  <a:moveTo>
                    <a:pt x="1182" y="0"/>
                  </a:moveTo>
                  <a:cubicBezTo>
                    <a:pt x="1029" y="0"/>
                    <a:pt x="875" y="30"/>
                    <a:pt x="729" y="91"/>
                  </a:cubicBezTo>
                  <a:cubicBezTo>
                    <a:pt x="289" y="273"/>
                    <a:pt x="1" y="703"/>
                    <a:pt x="1" y="1180"/>
                  </a:cubicBezTo>
                  <a:cubicBezTo>
                    <a:pt x="1" y="1831"/>
                    <a:pt x="528" y="2360"/>
                    <a:pt x="1180" y="2360"/>
                  </a:cubicBezTo>
                  <a:cubicBezTo>
                    <a:pt x="1657" y="2360"/>
                    <a:pt x="2087" y="2072"/>
                    <a:pt x="2270" y="1632"/>
                  </a:cubicBezTo>
                  <a:cubicBezTo>
                    <a:pt x="2452" y="1191"/>
                    <a:pt x="2351" y="683"/>
                    <a:pt x="2014" y="346"/>
                  </a:cubicBezTo>
                  <a:cubicBezTo>
                    <a:pt x="1789" y="120"/>
                    <a:pt x="1488" y="0"/>
                    <a:pt x="118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 flipH="1">
              <a:off x="9084465" y="2103943"/>
              <a:ext cx="36074" cy="34692"/>
            </a:xfrm>
            <a:custGeom>
              <a:rect b="b" l="l" r="r" t="t"/>
              <a:pathLst>
                <a:path extrusionOk="0" h="2360" w="2454">
                  <a:moveTo>
                    <a:pt x="1180" y="1"/>
                  </a:moveTo>
                  <a:cubicBezTo>
                    <a:pt x="1028" y="1"/>
                    <a:pt x="876" y="30"/>
                    <a:pt x="730" y="91"/>
                  </a:cubicBezTo>
                  <a:cubicBezTo>
                    <a:pt x="289" y="273"/>
                    <a:pt x="2" y="704"/>
                    <a:pt x="2" y="1180"/>
                  </a:cubicBezTo>
                  <a:cubicBezTo>
                    <a:pt x="1" y="1831"/>
                    <a:pt x="530" y="2360"/>
                    <a:pt x="1180" y="2360"/>
                  </a:cubicBezTo>
                  <a:cubicBezTo>
                    <a:pt x="1658" y="2360"/>
                    <a:pt x="2087" y="2073"/>
                    <a:pt x="2271" y="1632"/>
                  </a:cubicBezTo>
                  <a:cubicBezTo>
                    <a:pt x="2454" y="1192"/>
                    <a:pt x="2353" y="684"/>
                    <a:pt x="2015" y="347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 flipH="1">
              <a:off x="6860723" y="-349678"/>
              <a:ext cx="36030" cy="34677"/>
            </a:xfrm>
            <a:custGeom>
              <a:rect b="b" l="l" r="r" t="t"/>
              <a:pathLst>
                <a:path extrusionOk="0" h="2359" w="2451">
                  <a:moveTo>
                    <a:pt x="1177" y="0"/>
                  </a:moveTo>
                  <a:cubicBezTo>
                    <a:pt x="1026" y="0"/>
                    <a:pt x="873" y="30"/>
                    <a:pt x="728" y="90"/>
                  </a:cubicBezTo>
                  <a:cubicBezTo>
                    <a:pt x="287" y="274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8" y="1631"/>
                  </a:cubicBezTo>
                  <a:cubicBezTo>
                    <a:pt x="2450" y="1191"/>
                    <a:pt x="2351" y="683"/>
                    <a:pt x="2013" y="346"/>
                  </a:cubicBezTo>
                  <a:cubicBezTo>
                    <a:pt x="1787" y="121"/>
                    <a:pt x="1484" y="0"/>
                    <a:pt x="117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1"/>
            <p:cNvSpPr/>
            <p:nvPr/>
          </p:nvSpPr>
          <p:spPr>
            <a:xfrm flipH="1">
              <a:off x="5641181" y="-99322"/>
              <a:ext cx="823920" cy="362840"/>
            </a:xfrm>
            <a:custGeom>
              <a:rect b="b" l="l" r="r" t="t"/>
              <a:pathLst>
                <a:path extrusionOk="0" h="24683" w="56049">
                  <a:moveTo>
                    <a:pt x="12876" y="1"/>
                  </a:moveTo>
                  <a:lnTo>
                    <a:pt x="12860" y="170"/>
                  </a:lnTo>
                  <a:lnTo>
                    <a:pt x="55288" y="4248"/>
                  </a:lnTo>
                  <a:lnTo>
                    <a:pt x="0" y="24523"/>
                  </a:lnTo>
                  <a:lnTo>
                    <a:pt x="59" y="24682"/>
                  </a:lnTo>
                  <a:lnTo>
                    <a:pt x="56049" y="4150"/>
                  </a:lnTo>
                  <a:lnTo>
                    <a:pt x="1287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 flipH="1">
              <a:off x="5312533" y="-403995"/>
              <a:ext cx="958616" cy="367118"/>
            </a:xfrm>
            <a:custGeom>
              <a:rect b="b" l="l" r="r" t="t"/>
              <a:pathLst>
                <a:path extrusionOk="0" h="24974" w="65212">
                  <a:moveTo>
                    <a:pt x="35731" y="222"/>
                  </a:moveTo>
                  <a:lnTo>
                    <a:pt x="64838" y="2195"/>
                  </a:lnTo>
                  <a:lnTo>
                    <a:pt x="43307" y="24647"/>
                  </a:lnTo>
                  <a:lnTo>
                    <a:pt x="35731" y="222"/>
                  </a:lnTo>
                  <a:close/>
                  <a:moveTo>
                    <a:pt x="35662" y="0"/>
                  </a:moveTo>
                  <a:lnTo>
                    <a:pt x="35570" y="54"/>
                  </a:lnTo>
                  <a:lnTo>
                    <a:pt x="0" y="20930"/>
                  </a:lnTo>
                  <a:lnTo>
                    <a:pt x="86" y="21076"/>
                  </a:lnTo>
                  <a:lnTo>
                    <a:pt x="35564" y="256"/>
                  </a:lnTo>
                  <a:lnTo>
                    <a:pt x="43230" y="24974"/>
                  </a:lnTo>
                  <a:lnTo>
                    <a:pt x="65211" y="2051"/>
                  </a:lnTo>
                  <a:lnTo>
                    <a:pt x="35677" y="47"/>
                  </a:lnTo>
                  <a:lnTo>
                    <a:pt x="3566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 flipH="1">
              <a:off x="6268768" y="-328966"/>
              <a:ext cx="612770" cy="605331"/>
            </a:xfrm>
            <a:custGeom>
              <a:rect b="b" l="l" r="r" t="t"/>
              <a:pathLst>
                <a:path extrusionOk="0" h="41179" w="41685">
                  <a:moveTo>
                    <a:pt x="458" y="361"/>
                  </a:moveTo>
                  <a:lnTo>
                    <a:pt x="41446" y="16254"/>
                  </a:lnTo>
                  <a:lnTo>
                    <a:pt x="28736" y="40850"/>
                  </a:lnTo>
                  <a:lnTo>
                    <a:pt x="458" y="361"/>
                  </a:lnTo>
                  <a:close/>
                  <a:moveTo>
                    <a:pt x="0" y="1"/>
                  </a:moveTo>
                  <a:lnTo>
                    <a:pt x="160" y="230"/>
                  </a:lnTo>
                  <a:lnTo>
                    <a:pt x="28757" y="41178"/>
                  </a:lnTo>
                  <a:lnTo>
                    <a:pt x="28822" y="41053"/>
                  </a:lnTo>
                  <a:lnTo>
                    <a:pt x="41684" y="16162"/>
                  </a:lnTo>
                  <a:lnTo>
                    <a:pt x="41597" y="16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 flipH="1">
              <a:off x="6455958" y="-329392"/>
              <a:ext cx="521762" cy="605420"/>
            </a:xfrm>
            <a:custGeom>
              <a:rect b="b" l="l" r="r" t="t"/>
              <a:pathLst>
                <a:path extrusionOk="0" h="41185" w="35494">
                  <a:moveTo>
                    <a:pt x="6816" y="420"/>
                  </a:moveTo>
                  <a:lnTo>
                    <a:pt x="35086" y="40901"/>
                  </a:lnTo>
                  <a:lnTo>
                    <a:pt x="35086" y="40901"/>
                  </a:lnTo>
                  <a:lnTo>
                    <a:pt x="199" y="31601"/>
                  </a:lnTo>
                  <a:lnTo>
                    <a:pt x="6816" y="420"/>
                  </a:lnTo>
                  <a:close/>
                  <a:moveTo>
                    <a:pt x="6730" y="1"/>
                  </a:moveTo>
                  <a:lnTo>
                    <a:pt x="6689" y="192"/>
                  </a:lnTo>
                  <a:lnTo>
                    <a:pt x="0" y="31725"/>
                  </a:lnTo>
                  <a:lnTo>
                    <a:pt x="77" y="31744"/>
                  </a:lnTo>
                  <a:lnTo>
                    <a:pt x="35493" y="41185"/>
                  </a:lnTo>
                  <a:lnTo>
                    <a:pt x="35359" y="40993"/>
                  </a:lnTo>
                  <a:lnTo>
                    <a:pt x="673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 flipH="1">
              <a:off x="6466954" y="259255"/>
              <a:ext cx="1104852" cy="891408"/>
            </a:xfrm>
            <a:custGeom>
              <a:rect b="b" l="l" r="r" t="t"/>
              <a:pathLst>
                <a:path extrusionOk="0" h="60640" w="75160">
                  <a:moveTo>
                    <a:pt x="28912" y="25098"/>
                  </a:moveTo>
                  <a:lnTo>
                    <a:pt x="44725" y="60332"/>
                  </a:lnTo>
                  <a:lnTo>
                    <a:pt x="44725" y="60332"/>
                  </a:lnTo>
                  <a:lnTo>
                    <a:pt x="375" y="43094"/>
                  </a:lnTo>
                  <a:lnTo>
                    <a:pt x="28542" y="25104"/>
                  </a:lnTo>
                  <a:lnTo>
                    <a:pt x="28912" y="25098"/>
                  </a:lnTo>
                  <a:close/>
                  <a:moveTo>
                    <a:pt x="75003" y="0"/>
                  </a:moveTo>
                  <a:lnTo>
                    <a:pt x="64948" y="24426"/>
                  </a:lnTo>
                  <a:lnTo>
                    <a:pt x="28492" y="24933"/>
                  </a:lnTo>
                  <a:lnTo>
                    <a:pt x="28473" y="24947"/>
                  </a:lnTo>
                  <a:lnTo>
                    <a:pt x="0" y="43129"/>
                  </a:lnTo>
                  <a:lnTo>
                    <a:pt x="157" y="43191"/>
                  </a:lnTo>
                  <a:lnTo>
                    <a:pt x="45050" y="60639"/>
                  </a:lnTo>
                  <a:lnTo>
                    <a:pt x="44966" y="60451"/>
                  </a:lnTo>
                  <a:lnTo>
                    <a:pt x="29098" y="25096"/>
                  </a:lnTo>
                  <a:lnTo>
                    <a:pt x="65061" y="24593"/>
                  </a:lnTo>
                  <a:lnTo>
                    <a:pt x="65084" y="24542"/>
                  </a:lnTo>
                  <a:lnTo>
                    <a:pt x="75160" y="65"/>
                  </a:lnTo>
                  <a:lnTo>
                    <a:pt x="7500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 flipH="1">
              <a:off x="6978176" y="122265"/>
              <a:ext cx="592087" cy="773543"/>
            </a:xfrm>
            <a:custGeom>
              <a:rect b="b" l="l" r="r" t="t"/>
              <a:pathLst>
                <a:path extrusionOk="0" h="52622" w="40278">
                  <a:moveTo>
                    <a:pt x="40116" y="1"/>
                  </a:moveTo>
                  <a:lnTo>
                    <a:pt x="28812" y="34230"/>
                  </a:lnTo>
                  <a:lnTo>
                    <a:pt x="6240" y="26563"/>
                  </a:lnTo>
                  <a:lnTo>
                    <a:pt x="1" y="52581"/>
                  </a:lnTo>
                  <a:lnTo>
                    <a:pt x="166" y="52621"/>
                  </a:lnTo>
                  <a:lnTo>
                    <a:pt x="6362" y="26784"/>
                  </a:lnTo>
                  <a:lnTo>
                    <a:pt x="28919" y="34445"/>
                  </a:lnTo>
                  <a:lnTo>
                    <a:pt x="28946" y="34364"/>
                  </a:lnTo>
                  <a:lnTo>
                    <a:pt x="40277" y="53"/>
                  </a:lnTo>
                  <a:lnTo>
                    <a:pt x="4011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 flipH="1">
              <a:off x="7566087" y="692008"/>
              <a:ext cx="471885" cy="780011"/>
            </a:xfrm>
            <a:custGeom>
              <a:rect b="b" l="l" r="r" t="t"/>
              <a:pathLst>
                <a:path extrusionOk="0" h="53062" w="32101">
                  <a:moveTo>
                    <a:pt x="2815" y="1"/>
                  </a:moveTo>
                  <a:lnTo>
                    <a:pt x="1" y="30402"/>
                  </a:lnTo>
                  <a:lnTo>
                    <a:pt x="139" y="30331"/>
                  </a:lnTo>
                  <a:lnTo>
                    <a:pt x="31699" y="14041"/>
                  </a:lnTo>
                  <a:lnTo>
                    <a:pt x="31699" y="14041"/>
                  </a:lnTo>
                  <a:lnTo>
                    <a:pt x="11180" y="52982"/>
                  </a:lnTo>
                  <a:lnTo>
                    <a:pt x="11331" y="53061"/>
                  </a:lnTo>
                  <a:lnTo>
                    <a:pt x="32101" y="13642"/>
                  </a:lnTo>
                  <a:lnTo>
                    <a:pt x="31861" y="13767"/>
                  </a:lnTo>
                  <a:lnTo>
                    <a:pt x="200" y="30108"/>
                  </a:lnTo>
                  <a:lnTo>
                    <a:pt x="2984" y="17"/>
                  </a:lnTo>
                  <a:lnTo>
                    <a:pt x="281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 flipH="1">
              <a:off x="8035694" y="1135786"/>
              <a:ext cx="848366" cy="823318"/>
            </a:xfrm>
            <a:custGeom>
              <a:rect b="b" l="l" r="r" t="t"/>
              <a:pathLst>
                <a:path extrusionOk="0" h="56008" w="57712">
                  <a:moveTo>
                    <a:pt x="57603" y="0"/>
                  </a:moveTo>
                  <a:lnTo>
                    <a:pt x="37696" y="16353"/>
                  </a:lnTo>
                  <a:lnTo>
                    <a:pt x="37702" y="16398"/>
                  </a:lnTo>
                  <a:lnTo>
                    <a:pt x="41761" y="55640"/>
                  </a:lnTo>
                  <a:lnTo>
                    <a:pt x="41761" y="55640"/>
                  </a:lnTo>
                  <a:lnTo>
                    <a:pt x="102" y="24480"/>
                  </a:lnTo>
                  <a:lnTo>
                    <a:pt x="0" y="24617"/>
                  </a:lnTo>
                  <a:lnTo>
                    <a:pt x="41970" y="56008"/>
                  </a:lnTo>
                  <a:lnTo>
                    <a:pt x="41949" y="55815"/>
                  </a:lnTo>
                  <a:lnTo>
                    <a:pt x="37875" y="16425"/>
                  </a:lnTo>
                  <a:lnTo>
                    <a:pt x="57711" y="131"/>
                  </a:lnTo>
                  <a:lnTo>
                    <a:pt x="5760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 flipH="1">
              <a:off x="7876052" y="1136198"/>
              <a:ext cx="161582" cy="327575"/>
            </a:xfrm>
            <a:custGeom>
              <a:rect b="b" l="l" r="r" t="t"/>
              <a:pathLst>
                <a:path extrusionOk="0" h="22284" w="10992">
                  <a:moveTo>
                    <a:pt x="154" y="1"/>
                  </a:moveTo>
                  <a:lnTo>
                    <a:pt x="0" y="75"/>
                  </a:lnTo>
                  <a:lnTo>
                    <a:pt x="10838" y="22284"/>
                  </a:lnTo>
                  <a:lnTo>
                    <a:pt x="10991" y="22210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 flipH="1">
              <a:off x="8318977" y="965178"/>
              <a:ext cx="564803" cy="534786"/>
            </a:xfrm>
            <a:custGeom>
              <a:rect b="b" l="l" r="r" t="t"/>
              <a:pathLst>
                <a:path extrusionOk="0" h="36380" w="38422">
                  <a:moveTo>
                    <a:pt x="37174" y="389"/>
                  </a:moveTo>
                  <a:lnTo>
                    <a:pt x="38245" y="28908"/>
                  </a:lnTo>
                  <a:lnTo>
                    <a:pt x="523" y="36109"/>
                  </a:lnTo>
                  <a:lnTo>
                    <a:pt x="37174" y="389"/>
                  </a:lnTo>
                  <a:close/>
                  <a:moveTo>
                    <a:pt x="37329" y="1"/>
                  </a:moveTo>
                  <a:lnTo>
                    <a:pt x="37193" y="135"/>
                  </a:lnTo>
                  <a:lnTo>
                    <a:pt x="1" y="36380"/>
                  </a:lnTo>
                  <a:lnTo>
                    <a:pt x="1" y="36380"/>
                  </a:lnTo>
                  <a:lnTo>
                    <a:pt x="278" y="36327"/>
                  </a:lnTo>
                  <a:lnTo>
                    <a:pt x="38421" y="29047"/>
                  </a:lnTo>
                  <a:lnTo>
                    <a:pt x="38418" y="28975"/>
                  </a:lnTo>
                  <a:lnTo>
                    <a:pt x="3732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 flipH="1">
              <a:off x="8510695" y="1496436"/>
              <a:ext cx="654297" cy="715905"/>
            </a:xfrm>
            <a:custGeom>
              <a:rect b="b" l="l" r="r" t="t"/>
              <a:pathLst>
                <a:path extrusionOk="0" h="48701" w="44510">
                  <a:moveTo>
                    <a:pt x="19349" y="207"/>
                  </a:moveTo>
                  <a:lnTo>
                    <a:pt x="43900" y="47887"/>
                  </a:lnTo>
                  <a:lnTo>
                    <a:pt x="323" y="6518"/>
                  </a:lnTo>
                  <a:lnTo>
                    <a:pt x="19349" y="207"/>
                  </a:lnTo>
                  <a:close/>
                  <a:moveTo>
                    <a:pt x="19433" y="0"/>
                  </a:moveTo>
                  <a:lnTo>
                    <a:pt x="1" y="6446"/>
                  </a:lnTo>
                  <a:lnTo>
                    <a:pt x="105" y="6543"/>
                  </a:lnTo>
                  <a:lnTo>
                    <a:pt x="44510" y="48701"/>
                  </a:lnTo>
                  <a:lnTo>
                    <a:pt x="1943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 flipH="1">
              <a:off x="8508328" y="2122215"/>
              <a:ext cx="598613" cy="417113"/>
            </a:xfrm>
            <a:custGeom>
              <a:rect b="b" l="l" r="r" t="t"/>
              <a:pathLst>
                <a:path extrusionOk="0" h="28375" w="40722">
                  <a:moveTo>
                    <a:pt x="174" y="197"/>
                  </a:moveTo>
                  <a:lnTo>
                    <a:pt x="40202" y="5966"/>
                  </a:lnTo>
                  <a:lnTo>
                    <a:pt x="754" y="28087"/>
                  </a:lnTo>
                  <a:lnTo>
                    <a:pt x="174" y="197"/>
                  </a:lnTo>
                  <a:close/>
                  <a:moveTo>
                    <a:pt x="1" y="0"/>
                  </a:moveTo>
                  <a:lnTo>
                    <a:pt x="2" y="101"/>
                  </a:lnTo>
                  <a:lnTo>
                    <a:pt x="590" y="28375"/>
                  </a:lnTo>
                  <a:lnTo>
                    <a:pt x="40722" y="5870"/>
                  </a:lnTo>
                  <a:lnTo>
                    <a:pt x="40475" y="5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 flipH="1">
              <a:off x="9093741" y="2089361"/>
              <a:ext cx="397503" cy="449747"/>
            </a:xfrm>
            <a:custGeom>
              <a:rect b="b" l="l" r="r" t="t"/>
              <a:pathLst>
                <a:path extrusionOk="0" h="30595" w="27041">
                  <a:moveTo>
                    <a:pt x="171" y="290"/>
                  </a:moveTo>
                  <a:lnTo>
                    <a:pt x="26588" y="30338"/>
                  </a:lnTo>
                  <a:lnTo>
                    <a:pt x="171" y="25490"/>
                  </a:lnTo>
                  <a:lnTo>
                    <a:pt x="171" y="290"/>
                  </a:lnTo>
                  <a:close/>
                  <a:moveTo>
                    <a:pt x="142" y="1"/>
                  </a:moveTo>
                  <a:lnTo>
                    <a:pt x="1" y="106"/>
                  </a:lnTo>
                  <a:lnTo>
                    <a:pt x="1" y="25632"/>
                  </a:lnTo>
                  <a:lnTo>
                    <a:pt x="27040" y="3059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BODY_1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3"/>
          <p:cNvSpPr txBox="1"/>
          <p:nvPr>
            <p:ph idx="1" type="body"/>
          </p:nvPr>
        </p:nvSpPr>
        <p:spPr>
          <a:xfrm>
            <a:off x="784325" y="1240875"/>
            <a:ext cx="71508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5" name="Google Shape;415;p13"/>
          <p:cNvSpPr txBox="1"/>
          <p:nvPr>
            <p:ph type="title"/>
          </p:nvPr>
        </p:nvSpPr>
        <p:spPr>
          <a:xfrm>
            <a:off x="784325" y="521225"/>
            <a:ext cx="53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4"/>
          <p:cNvSpPr txBox="1"/>
          <p:nvPr>
            <p:ph type="title"/>
          </p:nvPr>
        </p:nvSpPr>
        <p:spPr>
          <a:xfrm>
            <a:off x="784325" y="521225"/>
            <a:ext cx="367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8" name="Google Shape;418;p14"/>
          <p:cNvSpPr txBox="1"/>
          <p:nvPr>
            <p:ph idx="2" type="title"/>
          </p:nvPr>
        </p:nvSpPr>
        <p:spPr>
          <a:xfrm>
            <a:off x="893450" y="2008309"/>
            <a:ext cx="2210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9" name="Google Shape;419;p14"/>
          <p:cNvSpPr txBox="1"/>
          <p:nvPr>
            <p:ph idx="1" type="subTitle"/>
          </p:nvPr>
        </p:nvSpPr>
        <p:spPr>
          <a:xfrm>
            <a:off x="893450" y="2391304"/>
            <a:ext cx="22101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0" name="Google Shape;420;p14"/>
          <p:cNvSpPr txBox="1"/>
          <p:nvPr>
            <p:ph hasCustomPrompt="1" idx="3" type="title"/>
          </p:nvPr>
        </p:nvSpPr>
        <p:spPr>
          <a:xfrm>
            <a:off x="1428331" y="1519087"/>
            <a:ext cx="1140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1" name="Google Shape;421;p14"/>
          <p:cNvSpPr txBox="1"/>
          <p:nvPr>
            <p:ph idx="4" type="title"/>
          </p:nvPr>
        </p:nvSpPr>
        <p:spPr>
          <a:xfrm>
            <a:off x="3466940" y="2008309"/>
            <a:ext cx="2210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2" name="Google Shape;422;p14"/>
          <p:cNvSpPr txBox="1"/>
          <p:nvPr>
            <p:ph idx="5" type="subTitle"/>
          </p:nvPr>
        </p:nvSpPr>
        <p:spPr>
          <a:xfrm>
            <a:off x="3466940" y="2391304"/>
            <a:ext cx="22101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3" name="Google Shape;423;p14"/>
          <p:cNvSpPr txBox="1"/>
          <p:nvPr>
            <p:ph hasCustomPrompt="1" idx="6" type="title"/>
          </p:nvPr>
        </p:nvSpPr>
        <p:spPr>
          <a:xfrm>
            <a:off x="4001821" y="1519087"/>
            <a:ext cx="1140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4" name="Google Shape;424;p14"/>
          <p:cNvSpPr txBox="1"/>
          <p:nvPr>
            <p:ph idx="7" type="title"/>
          </p:nvPr>
        </p:nvSpPr>
        <p:spPr>
          <a:xfrm>
            <a:off x="6040430" y="2004221"/>
            <a:ext cx="2210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5" name="Google Shape;425;p14"/>
          <p:cNvSpPr txBox="1"/>
          <p:nvPr>
            <p:ph idx="8" type="subTitle"/>
          </p:nvPr>
        </p:nvSpPr>
        <p:spPr>
          <a:xfrm>
            <a:off x="6040430" y="2387217"/>
            <a:ext cx="22101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6" name="Google Shape;426;p14"/>
          <p:cNvSpPr txBox="1"/>
          <p:nvPr>
            <p:ph hasCustomPrompt="1" idx="9" type="title"/>
          </p:nvPr>
        </p:nvSpPr>
        <p:spPr>
          <a:xfrm>
            <a:off x="6575311" y="1515000"/>
            <a:ext cx="1140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7" name="Google Shape;427;p14"/>
          <p:cNvSpPr txBox="1"/>
          <p:nvPr>
            <p:ph idx="13" type="title"/>
          </p:nvPr>
        </p:nvSpPr>
        <p:spPr>
          <a:xfrm>
            <a:off x="2180203" y="3558109"/>
            <a:ext cx="2210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8" name="Google Shape;428;p14"/>
          <p:cNvSpPr txBox="1"/>
          <p:nvPr>
            <p:ph idx="14" type="subTitle"/>
          </p:nvPr>
        </p:nvSpPr>
        <p:spPr>
          <a:xfrm>
            <a:off x="2180203" y="3941104"/>
            <a:ext cx="22101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9" name="Google Shape;429;p14"/>
          <p:cNvSpPr txBox="1"/>
          <p:nvPr>
            <p:ph hasCustomPrompt="1" idx="15" type="title"/>
          </p:nvPr>
        </p:nvSpPr>
        <p:spPr>
          <a:xfrm>
            <a:off x="2715083" y="3068887"/>
            <a:ext cx="1140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0" name="Google Shape;430;p14"/>
          <p:cNvSpPr txBox="1"/>
          <p:nvPr>
            <p:ph idx="16" type="title"/>
          </p:nvPr>
        </p:nvSpPr>
        <p:spPr>
          <a:xfrm>
            <a:off x="4753693" y="3554021"/>
            <a:ext cx="2210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31" name="Google Shape;431;p14"/>
          <p:cNvSpPr txBox="1"/>
          <p:nvPr>
            <p:ph idx="17" type="subTitle"/>
          </p:nvPr>
        </p:nvSpPr>
        <p:spPr>
          <a:xfrm>
            <a:off x="4753693" y="3937017"/>
            <a:ext cx="22101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2" name="Google Shape;432;p14"/>
          <p:cNvSpPr txBox="1"/>
          <p:nvPr>
            <p:ph hasCustomPrompt="1" idx="18" type="title"/>
          </p:nvPr>
        </p:nvSpPr>
        <p:spPr>
          <a:xfrm>
            <a:off x="5288573" y="3064800"/>
            <a:ext cx="1140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33" name="Google Shape;433;p14"/>
          <p:cNvGrpSpPr/>
          <p:nvPr/>
        </p:nvGrpSpPr>
        <p:grpSpPr>
          <a:xfrm rot="9471645">
            <a:off x="6358896" y="3271019"/>
            <a:ext cx="4202402" cy="2512404"/>
            <a:chOff x="8086850" y="3763788"/>
            <a:chExt cx="2404300" cy="1437700"/>
          </a:xfrm>
        </p:grpSpPr>
        <p:sp>
          <p:nvSpPr>
            <p:cNvPr id="434" name="Google Shape;434;p14"/>
            <p:cNvSpPr/>
            <p:nvPr/>
          </p:nvSpPr>
          <p:spPr>
            <a:xfrm>
              <a:off x="9820150" y="3765738"/>
              <a:ext cx="671000" cy="757425"/>
            </a:xfrm>
            <a:custGeom>
              <a:rect b="b" l="l" r="r" t="t"/>
              <a:pathLst>
                <a:path extrusionOk="0" h="30297" w="26840">
                  <a:moveTo>
                    <a:pt x="4963" y="1"/>
                  </a:moveTo>
                  <a:cubicBezTo>
                    <a:pt x="2337" y="7853"/>
                    <a:pt x="302" y="15584"/>
                    <a:pt x="57" y="23995"/>
                  </a:cubicBezTo>
                  <a:cubicBezTo>
                    <a:pt x="0" y="26001"/>
                    <a:pt x="161" y="28131"/>
                    <a:pt x="348" y="30296"/>
                  </a:cubicBezTo>
                  <a:cubicBezTo>
                    <a:pt x="6110" y="28701"/>
                    <a:pt x="13486" y="25436"/>
                    <a:pt x="18301" y="18754"/>
                  </a:cubicBezTo>
                  <a:cubicBezTo>
                    <a:pt x="18872" y="17963"/>
                    <a:pt x="19446" y="17184"/>
                    <a:pt x="20010" y="16414"/>
                  </a:cubicBezTo>
                  <a:cubicBezTo>
                    <a:pt x="23522" y="11647"/>
                    <a:pt x="26839" y="7145"/>
                    <a:pt x="25535" y="4566"/>
                  </a:cubicBezTo>
                  <a:cubicBezTo>
                    <a:pt x="24117" y="1761"/>
                    <a:pt x="17191" y="230"/>
                    <a:pt x="4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9587850" y="3765738"/>
              <a:ext cx="180125" cy="147275"/>
            </a:xfrm>
            <a:custGeom>
              <a:rect b="b" l="l" r="r" t="t"/>
              <a:pathLst>
                <a:path extrusionOk="0" h="5891" w="7205">
                  <a:moveTo>
                    <a:pt x="7204" y="1"/>
                  </a:moveTo>
                  <a:lnTo>
                    <a:pt x="7204" y="1"/>
                  </a:lnTo>
                  <a:cubicBezTo>
                    <a:pt x="4959" y="38"/>
                    <a:pt x="2524" y="114"/>
                    <a:pt x="1" y="213"/>
                  </a:cubicBezTo>
                  <a:cubicBezTo>
                    <a:pt x="1822" y="1678"/>
                    <a:pt x="3356" y="3719"/>
                    <a:pt x="4525" y="5890"/>
                  </a:cubicBezTo>
                  <a:cubicBezTo>
                    <a:pt x="5251" y="3769"/>
                    <a:pt x="6134" y="1789"/>
                    <a:pt x="7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8086850" y="3763788"/>
              <a:ext cx="1546350" cy="1437700"/>
            </a:xfrm>
            <a:custGeom>
              <a:rect b="b" l="l" r="r" t="t"/>
              <a:pathLst>
                <a:path extrusionOk="0" h="57508" w="61854">
                  <a:moveTo>
                    <a:pt x="31784" y="0"/>
                  </a:moveTo>
                  <a:cubicBezTo>
                    <a:pt x="21607" y="0"/>
                    <a:pt x="11532" y="1045"/>
                    <a:pt x="6770" y="8611"/>
                  </a:cubicBezTo>
                  <a:cubicBezTo>
                    <a:pt x="0" y="19368"/>
                    <a:pt x="1445" y="30314"/>
                    <a:pt x="2723" y="39967"/>
                  </a:cubicBezTo>
                  <a:cubicBezTo>
                    <a:pt x="2998" y="42063"/>
                    <a:pt x="3261" y="44039"/>
                    <a:pt x="3438" y="45981"/>
                  </a:cubicBezTo>
                  <a:cubicBezTo>
                    <a:pt x="4070" y="52898"/>
                    <a:pt x="5145" y="57507"/>
                    <a:pt x="8335" y="57507"/>
                  </a:cubicBezTo>
                  <a:cubicBezTo>
                    <a:pt x="10916" y="57507"/>
                    <a:pt x="14917" y="55018"/>
                    <a:pt x="20227" y="50105"/>
                  </a:cubicBezTo>
                  <a:cubicBezTo>
                    <a:pt x="20379" y="49963"/>
                    <a:pt x="20561" y="49858"/>
                    <a:pt x="20760" y="49799"/>
                  </a:cubicBezTo>
                  <a:cubicBezTo>
                    <a:pt x="21064" y="49709"/>
                    <a:pt x="49400" y="41077"/>
                    <a:pt x="58665" y="33621"/>
                  </a:cubicBezTo>
                  <a:cubicBezTo>
                    <a:pt x="60085" y="27097"/>
                    <a:pt x="61853" y="20414"/>
                    <a:pt x="60020" y="13810"/>
                  </a:cubicBezTo>
                  <a:cubicBezTo>
                    <a:pt x="58587" y="8647"/>
                    <a:pt x="55012" y="5168"/>
                    <a:pt x="52984" y="486"/>
                  </a:cubicBezTo>
                  <a:cubicBezTo>
                    <a:pt x="52830" y="487"/>
                    <a:pt x="52675" y="489"/>
                    <a:pt x="52515" y="489"/>
                  </a:cubicBezTo>
                  <a:cubicBezTo>
                    <a:pt x="48963" y="489"/>
                    <a:pt x="45341" y="362"/>
                    <a:pt x="41841" y="239"/>
                  </a:cubicBezTo>
                  <a:cubicBezTo>
                    <a:pt x="38341" y="115"/>
                    <a:pt x="35031" y="0"/>
                    <a:pt x="31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TITLE_ONLY_1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5"/>
          <p:cNvSpPr txBox="1"/>
          <p:nvPr>
            <p:ph type="title"/>
          </p:nvPr>
        </p:nvSpPr>
        <p:spPr>
          <a:xfrm>
            <a:off x="784325" y="521225"/>
            <a:ext cx="53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9" name="Google Shape;439;p15"/>
          <p:cNvSpPr txBox="1"/>
          <p:nvPr>
            <p:ph idx="2" type="title"/>
          </p:nvPr>
        </p:nvSpPr>
        <p:spPr>
          <a:xfrm>
            <a:off x="893450" y="3048978"/>
            <a:ext cx="2210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0" name="Google Shape;440;p15"/>
          <p:cNvSpPr txBox="1"/>
          <p:nvPr>
            <p:ph idx="1" type="subTitle"/>
          </p:nvPr>
        </p:nvSpPr>
        <p:spPr>
          <a:xfrm>
            <a:off x="893450" y="3431973"/>
            <a:ext cx="22101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1" name="Google Shape;441;p15"/>
          <p:cNvSpPr txBox="1"/>
          <p:nvPr>
            <p:ph idx="3" type="title"/>
          </p:nvPr>
        </p:nvSpPr>
        <p:spPr>
          <a:xfrm>
            <a:off x="3466940" y="3048978"/>
            <a:ext cx="2210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2" name="Google Shape;442;p15"/>
          <p:cNvSpPr txBox="1"/>
          <p:nvPr>
            <p:ph idx="4" type="subTitle"/>
          </p:nvPr>
        </p:nvSpPr>
        <p:spPr>
          <a:xfrm>
            <a:off x="3466940" y="3431973"/>
            <a:ext cx="22101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3" name="Google Shape;443;p15"/>
          <p:cNvSpPr txBox="1"/>
          <p:nvPr>
            <p:ph idx="5" type="title"/>
          </p:nvPr>
        </p:nvSpPr>
        <p:spPr>
          <a:xfrm>
            <a:off x="6040430" y="3048978"/>
            <a:ext cx="2210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4" name="Google Shape;444;p15"/>
          <p:cNvSpPr txBox="1"/>
          <p:nvPr>
            <p:ph idx="6" type="subTitle"/>
          </p:nvPr>
        </p:nvSpPr>
        <p:spPr>
          <a:xfrm>
            <a:off x="6040430" y="3431973"/>
            <a:ext cx="22101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45" name="Google Shape;445;p15"/>
          <p:cNvGrpSpPr/>
          <p:nvPr/>
        </p:nvGrpSpPr>
        <p:grpSpPr>
          <a:xfrm flipH="1" rot="2840204">
            <a:off x="3680381" y="-2050492"/>
            <a:ext cx="6545787" cy="4823443"/>
            <a:chOff x="5312533" y="-539382"/>
            <a:chExt cx="4179783" cy="3079988"/>
          </a:xfrm>
        </p:grpSpPr>
        <p:sp>
          <p:nvSpPr>
            <p:cNvPr id="446" name="Google Shape;446;p15"/>
            <p:cNvSpPr/>
            <p:nvPr/>
          </p:nvSpPr>
          <p:spPr>
            <a:xfrm flipH="1">
              <a:off x="6268680" y="-539382"/>
              <a:ext cx="418538" cy="452525"/>
            </a:xfrm>
            <a:custGeom>
              <a:rect b="b" l="l" r="r" t="t"/>
              <a:pathLst>
                <a:path extrusionOk="0" h="30784" w="28472">
                  <a:moveTo>
                    <a:pt x="23679" y="170"/>
                  </a:moveTo>
                  <a:lnTo>
                    <a:pt x="28221" y="30262"/>
                  </a:lnTo>
                  <a:lnTo>
                    <a:pt x="389" y="170"/>
                  </a:lnTo>
                  <a:close/>
                  <a:moveTo>
                    <a:pt x="0" y="0"/>
                  </a:moveTo>
                  <a:lnTo>
                    <a:pt x="132" y="143"/>
                  </a:lnTo>
                  <a:lnTo>
                    <a:pt x="28471" y="30784"/>
                  </a:lnTo>
                  <a:lnTo>
                    <a:pt x="2382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5"/>
            <p:cNvSpPr/>
            <p:nvPr/>
          </p:nvSpPr>
          <p:spPr>
            <a:xfrm flipH="1">
              <a:off x="6265931" y="-539382"/>
              <a:ext cx="614034" cy="451790"/>
            </a:xfrm>
            <a:custGeom>
              <a:rect b="b" l="l" r="r" t="t"/>
              <a:pathLst>
                <a:path extrusionOk="0" h="30734" w="41771">
                  <a:moveTo>
                    <a:pt x="13269" y="170"/>
                  </a:moveTo>
                  <a:lnTo>
                    <a:pt x="41146" y="30310"/>
                  </a:lnTo>
                  <a:lnTo>
                    <a:pt x="244" y="14452"/>
                  </a:lnTo>
                  <a:lnTo>
                    <a:pt x="8225" y="170"/>
                  </a:lnTo>
                  <a:close/>
                  <a:moveTo>
                    <a:pt x="8126" y="0"/>
                  </a:moveTo>
                  <a:lnTo>
                    <a:pt x="8100" y="44"/>
                  </a:lnTo>
                  <a:lnTo>
                    <a:pt x="0" y="14539"/>
                  </a:lnTo>
                  <a:lnTo>
                    <a:pt x="91" y="14575"/>
                  </a:lnTo>
                  <a:lnTo>
                    <a:pt x="41770" y="30734"/>
                  </a:lnTo>
                  <a:lnTo>
                    <a:pt x="41770" y="30734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5"/>
            <p:cNvSpPr/>
            <p:nvPr/>
          </p:nvSpPr>
          <p:spPr>
            <a:xfrm flipH="1">
              <a:off x="7469494" y="314733"/>
              <a:ext cx="397003" cy="208990"/>
            </a:xfrm>
            <a:custGeom>
              <a:rect b="b" l="l" r="r" t="t"/>
              <a:pathLst>
                <a:path extrusionOk="0" h="14217" w="27007">
                  <a:moveTo>
                    <a:pt x="21590" y="199"/>
                  </a:moveTo>
                  <a:lnTo>
                    <a:pt x="26722" y="13940"/>
                  </a:lnTo>
                  <a:lnTo>
                    <a:pt x="619" y="5049"/>
                  </a:lnTo>
                  <a:lnTo>
                    <a:pt x="21590" y="199"/>
                  </a:lnTo>
                  <a:close/>
                  <a:moveTo>
                    <a:pt x="21697" y="0"/>
                  </a:moveTo>
                  <a:lnTo>
                    <a:pt x="21625" y="17"/>
                  </a:lnTo>
                  <a:lnTo>
                    <a:pt x="0" y="5019"/>
                  </a:lnTo>
                  <a:lnTo>
                    <a:pt x="283" y="5114"/>
                  </a:lnTo>
                  <a:lnTo>
                    <a:pt x="27006" y="14217"/>
                  </a:lnTo>
                  <a:lnTo>
                    <a:pt x="2169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5"/>
            <p:cNvSpPr/>
            <p:nvPr/>
          </p:nvSpPr>
          <p:spPr>
            <a:xfrm flipH="1">
              <a:off x="7467686" y="387145"/>
              <a:ext cx="518307" cy="306436"/>
            </a:xfrm>
            <a:custGeom>
              <a:rect b="b" l="l" r="r" t="t"/>
              <a:pathLst>
                <a:path extrusionOk="0" h="20846" w="35259">
                  <a:moveTo>
                    <a:pt x="8488" y="213"/>
                  </a:moveTo>
                  <a:lnTo>
                    <a:pt x="34726" y="9151"/>
                  </a:lnTo>
                  <a:lnTo>
                    <a:pt x="296" y="20568"/>
                  </a:lnTo>
                  <a:lnTo>
                    <a:pt x="8488" y="213"/>
                  </a:lnTo>
                  <a:close/>
                  <a:moveTo>
                    <a:pt x="8390" y="1"/>
                  </a:moveTo>
                  <a:lnTo>
                    <a:pt x="1" y="20845"/>
                  </a:lnTo>
                  <a:lnTo>
                    <a:pt x="1" y="20845"/>
                  </a:lnTo>
                  <a:lnTo>
                    <a:pt x="176" y="20788"/>
                  </a:lnTo>
                  <a:lnTo>
                    <a:pt x="35259" y="9154"/>
                  </a:lnTo>
                  <a:lnTo>
                    <a:pt x="35021" y="9072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5"/>
            <p:cNvSpPr/>
            <p:nvPr/>
          </p:nvSpPr>
          <p:spPr>
            <a:xfrm flipH="1">
              <a:off x="8508431" y="1588458"/>
              <a:ext cx="655782" cy="622574"/>
            </a:xfrm>
            <a:custGeom>
              <a:rect b="b" l="l" r="r" t="t"/>
              <a:pathLst>
                <a:path extrusionOk="0" h="42352" w="44611">
                  <a:moveTo>
                    <a:pt x="218" y="442"/>
                  </a:moveTo>
                  <a:lnTo>
                    <a:pt x="44106" y="42106"/>
                  </a:lnTo>
                  <a:lnTo>
                    <a:pt x="4060" y="36334"/>
                  </a:lnTo>
                  <a:lnTo>
                    <a:pt x="218" y="442"/>
                  </a:lnTo>
                  <a:close/>
                  <a:moveTo>
                    <a:pt x="1" y="0"/>
                  </a:moveTo>
                  <a:lnTo>
                    <a:pt x="3906" y="36483"/>
                  </a:lnTo>
                  <a:lnTo>
                    <a:pt x="3972" y="36492"/>
                  </a:lnTo>
                  <a:lnTo>
                    <a:pt x="44610" y="423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5"/>
            <p:cNvSpPr/>
            <p:nvPr/>
          </p:nvSpPr>
          <p:spPr>
            <a:xfrm flipH="1">
              <a:off x="9095740" y="2089537"/>
              <a:ext cx="396577" cy="451069"/>
            </a:xfrm>
            <a:custGeom>
              <a:rect b="b" l="l" r="r" t="t"/>
              <a:pathLst>
                <a:path extrusionOk="0" h="30685" w="26978">
                  <a:moveTo>
                    <a:pt x="407" y="207"/>
                  </a:moveTo>
                  <a:lnTo>
                    <a:pt x="26221" y="2401"/>
                  </a:lnTo>
                  <a:lnTo>
                    <a:pt x="26798" y="30224"/>
                  </a:lnTo>
                  <a:lnTo>
                    <a:pt x="26798" y="30224"/>
                  </a:lnTo>
                  <a:lnTo>
                    <a:pt x="407" y="207"/>
                  </a:lnTo>
                  <a:close/>
                  <a:moveTo>
                    <a:pt x="0" y="1"/>
                  </a:moveTo>
                  <a:lnTo>
                    <a:pt x="140" y="159"/>
                  </a:lnTo>
                  <a:lnTo>
                    <a:pt x="26978" y="30685"/>
                  </a:lnTo>
                  <a:lnTo>
                    <a:pt x="26387" y="2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5"/>
            <p:cNvSpPr/>
            <p:nvPr/>
          </p:nvSpPr>
          <p:spPr>
            <a:xfrm flipH="1">
              <a:off x="5743199" y="-539382"/>
              <a:ext cx="386551" cy="144810"/>
            </a:xfrm>
            <a:custGeom>
              <a:rect b="b" l="l" r="r" t="t"/>
              <a:pathLst>
                <a:path extrusionOk="0" h="9851" w="26296">
                  <a:moveTo>
                    <a:pt x="17176" y="170"/>
                  </a:moveTo>
                  <a:lnTo>
                    <a:pt x="25692" y="9442"/>
                  </a:lnTo>
                  <a:lnTo>
                    <a:pt x="938" y="170"/>
                  </a:lnTo>
                  <a:close/>
                  <a:moveTo>
                    <a:pt x="1" y="0"/>
                  </a:moveTo>
                  <a:lnTo>
                    <a:pt x="26296" y="9850"/>
                  </a:lnTo>
                  <a:lnTo>
                    <a:pt x="1725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5"/>
            <p:cNvSpPr/>
            <p:nvPr/>
          </p:nvSpPr>
          <p:spPr>
            <a:xfrm flipH="1">
              <a:off x="8309907" y="1359373"/>
              <a:ext cx="36044" cy="34692"/>
            </a:xfrm>
            <a:custGeom>
              <a:rect b="b" l="l" r="r" t="t"/>
              <a:pathLst>
                <a:path extrusionOk="0" h="2360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79" y="2359"/>
                  </a:cubicBezTo>
                  <a:cubicBezTo>
                    <a:pt x="1656" y="2359"/>
                    <a:pt x="2087" y="2071"/>
                    <a:pt x="2270" y="1631"/>
                  </a:cubicBezTo>
                  <a:cubicBezTo>
                    <a:pt x="2452" y="1190"/>
                    <a:pt x="2351" y="684"/>
                    <a:pt x="2013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5"/>
            <p:cNvSpPr/>
            <p:nvPr/>
          </p:nvSpPr>
          <p:spPr>
            <a:xfrm flipH="1">
              <a:off x="7980084" y="674750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2" y="703"/>
                    <a:pt x="2" y="1179"/>
                  </a:cubicBezTo>
                  <a:cubicBezTo>
                    <a:pt x="1" y="1832"/>
                    <a:pt x="530" y="2359"/>
                    <a:pt x="1180" y="2359"/>
                  </a:cubicBezTo>
                  <a:cubicBezTo>
                    <a:pt x="1658" y="2359"/>
                    <a:pt x="2087" y="2073"/>
                    <a:pt x="2271" y="1631"/>
                  </a:cubicBezTo>
                  <a:cubicBezTo>
                    <a:pt x="2454" y="1191"/>
                    <a:pt x="2353" y="684"/>
                    <a:pt x="2015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5"/>
            <p:cNvSpPr/>
            <p:nvPr/>
          </p:nvSpPr>
          <p:spPr>
            <a:xfrm flipH="1">
              <a:off x="6262418" y="-114816"/>
              <a:ext cx="34692" cy="34692"/>
            </a:xfrm>
            <a:custGeom>
              <a:rect b="b" l="l" r="r" t="t"/>
              <a:pathLst>
                <a:path extrusionOk="0" h="2360" w="2360">
                  <a:moveTo>
                    <a:pt x="1180" y="0"/>
                  </a:moveTo>
                  <a:cubicBezTo>
                    <a:pt x="529" y="0"/>
                    <a:pt x="0" y="529"/>
                    <a:pt x="0" y="1180"/>
                  </a:cubicBezTo>
                  <a:cubicBezTo>
                    <a:pt x="0" y="1831"/>
                    <a:pt x="529" y="2360"/>
                    <a:pt x="1180" y="2360"/>
                  </a:cubicBezTo>
                  <a:cubicBezTo>
                    <a:pt x="1832" y="2360"/>
                    <a:pt x="2360" y="1831"/>
                    <a:pt x="2360" y="1180"/>
                  </a:cubicBezTo>
                  <a:cubicBezTo>
                    <a:pt x="2360" y="529"/>
                    <a:pt x="1832" y="0"/>
                    <a:pt x="118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5"/>
            <p:cNvSpPr/>
            <p:nvPr/>
          </p:nvSpPr>
          <p:spPr>
            <a:xfrm flipH="1">
              <a:off x="5626408" y="-59853"/>
              <a:ext cx="36044" cy="34692"/>
            </a:xfrm>
            <a:custGeom>
              <a:rect b="b" l="l" r="r" t="t"/>
              <a:pathLst>
                <a:path extrusionOk="0" h="2360" w="2452">
                  <a:moveTo>
                    <a:pt x="1181" y="0"/>
                  </a:moveTo>
                  <a:cubicBezTo>
                    <a:pt x="1028" y="0"/>
                    <a:pt x="874" y="30"/>
                    <a:pt x="728" y="91"/>
                  </a:cubicBezTo>
                  <a:cubicBezTo>
                    <a:pt x="288" y="273"/>
                    <a:pt x="0" y="703"/>
                    <a:pt x="0" y="1180"/>
                  </a:cubicBezTo>
                  <a:cubicBezTo>
                    <a:pt x="0" y="1831"/>
                    <a:pt x="529" y="2358"/>
                    <a:pt x="1180" y="2360"/>
                  </a:cubicBezTo>
                  <a:cubicBezTo>
                    <a:pt x="1656" y="2360"/>
                    <a:pt x="2087" y="2072"/>
                    <a:pt x="2269" y="1632"/>
                  </a:cubicBezTo>
                  <a:cubicBezTo>
                    <a:pt x="2451" y="1191"/>
                    <a:pt x="2351" y="683"/>
                    <a:pt x="2013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5"/>
            <p:cNvSpPr/>
            <p:nvPr/>
          </p:nvSpPr>
          <p:spPr>
            <a:xfrm flipH="1">
              <a:off x="8020053" y="1119499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0" y="0"/>
                  </a:moveTo>
                  <a:cubicBezTo>
                    <a:pt x="1028" y="0"/>
                    <a:pt x="875" y="29"/>
                    <a:pt x="730" y="90"/>
                  </a:cubicBezTo>
                  <a:cubicBezTo>
                    <a:pt x="288" y="272"/>
                    <a:pt x="0" y="703"/>
                    <a:pt x="0" y="1180"/>
                  </a:cubicBezTo>
                  <a:cubicBezTo>
                    <a:pt x="2" y="1831"/>
                    <a:pt x="529" y="2359"/>
                    <a:pt x="1180" y="2359"/>
                  </a:cubicBezTo>
                  <a:cubicBezTo>
                    <a:pt x="1658" y="2359"/>
                    <a:pt x="2087" y="2072"/>
                    <a:pt x="2269" y="1631"/>
                  </a:cubicBezTo>
                  <a:cubicBezTo>
                    <a:pt x="2453" y="1191"/>
                    <a:pt x="2352" y="683"/>
                    <a:pt x="2015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5"/>
            <p:cNvSpPr/>
            <p:nvPr/>
          </p:nvSpPr>
          <p:spPr>
            <a:xfrm flipH="1">
              <a:off x="6445947" y="244996"/>
              <a:ext cx="36059" cy="34692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9" y="273"/>
                    <a:pt x="1" y="702"/>
                    <a:pt x="1" y="1180"/>
                  </a:cubicBezTo>
                  <a:cubicBezTo>
                    <a:pt x="1" y="1830"/>
                    <a:pt x="528" y="2358"/>
                    <a:pt x="1181" y="2359"/>
                  </a:cubicBezTo>
                  <a:cubicBezTo>
                    <a:pt x="1657" y="2359"/>
                    <a:pt x="2088" y="2072"/>
                    <a:pt x="2270" y="1632"/>
                  </a:cubicBezTo>
                  <a:cubicBezTo>
                    <a:pt x="2452" y="1190"/>
                    <a:pt x="2351" y="684"/>
                    <a:pt x="2014" y="346"/>
                  </a:cubicBezTo>
                  <a:cubicBezTo>
                    <a:pt x="1788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5"/>
            <p:cNvSpPr/>
            <p:nvPr/>
          </p:nvSpPr>
          <p:spPr>
            <a:xfrm flipH="1">
              <a:off x="6600856" y="604778"/>
              <a:ext cx="36059" cy="34692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1"/>
                  </a:cubicBezTo>
                  <a:cubicBezTo>
                    <a:pt x="288" y="273"/>
                    <a:pt x="0" y="704"/>
                    <a:pt x="2" y="1181"/>
                  </a:cubicBezTo>
                  <a:cubicBezTo>
                    <a:pt x="2" y="1832"/>
                    <a:pt x="529" y="2360"/>
                    <a:pt x="1180" y="2360"/>
                  </a:cubicBezTo>
                  <a:cubicBezTo>
                    <a:pt x="1657" y="2360"/>
                    <a:pt x="2087" y="2073"/>
                    <a:pt x="2271" y="1632"/>
                  </a:cubicBezTo>
                  <a:cubicBezTo>
                    <a:pt x="2453" y="1192"/>
                    <a:pt x="2352" y="684"/>
                    <a:pt x="2014" y="347"/>
                  </a:cubicBezTo>
                  <a:cubicBezTo>
                    <a:pt x="1789" y="121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5"/>
            <p:cNvSpPr/>
            <p:nvPr/>
          </p:nvSpPr>
          <p:spPr>
            <a:xfrm flipH="1">
              <a:off x="7130571" y="614774"/>
              <a:ext cx="36044" cy="34707"/>
            </a:xfrm>
            <a:custGeom>
              <a:rect b="b" l="l" r="r" t="t"/>
              <a:pathLst>
                <a:path extrusionOk="0" h="2361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4"/>
                    <a:pt x="0" y="703"/>
                    <a:pt x="0" y="1181"/>
                  </a:cubicBezTo>
                  <a:cubicBezTo>
                    <a:pt x="0" y="1832"/>
                    <a:pt x="529" y="2359"/>
                    <a:pt x="1180" y="2361"/>
                  </a:cubicBezTo>
                  <a:cubicBezTo>
                    <a:pt x="1657" y="2359"/>
                    <a:pt x="2087" y="2073"/>
                    <a:pt x="2269" y="1631"/>
                  </a:cubicBezTo>
                  <a:cubicBezTo>
                    <a:pt x="2451" y="1191"/>
                    <a:pt x="2350" y="684"/>
                    <a:pt x="2014" y="346"/>
                  </a:cubicBezTo>
                  <a:cubicBezTo>
                    <a:pt x="1789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5"/>
            <p:cNvSpPr/>
            <p:nvPr/>
          </p:nvSpPr>
          <p:spPr>
            <a:xfrm flipH="1">
              <a:off x="6890696" y="1134493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78" y="0"/>
                  </a:moveTo>
                  <a:cubicBezTo>
                    <a:pt x="1027" y="0"/>
                    <a:pt x="874" y="29"/>
                    <a:pt x="728" y="90"/>
                  </a:cubicBezTo>
                  <a:cubicBezTo>
                    <a:pt x="287" y="272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9" y="1631"/>
                  </a:cubicBezTo>
                  <a:cubicBezTo>
                    <a:pt x="2452" y="1190"/>
                    <a:pt x="2351" y="683"/>
                    <a:pt x="2013" y="346"/>
                  </a:cubicBezTo>
                  <a:cubicBezTo>
                    <a:pt x="1787" y="120"/>
                    <a:pt x="1485" y="0"/>
                    <a:pt x="117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5"/>
            <p:cNvSpPr/>
            <p:nvPr/>
          </p:nvSpPr>
          <p:spPr>
            <a:xfrm flipH="1">
              <a:off x="7550329" y="879639"/>
              <a:ext cx="36059" cy="34677"/>
            </a:xfrm>
            <a:custGeom>
              <a:rect b="b" l="l" r="r" t="t"/>
              <a:pathLst>
                <a:path extrusionOk="0" h="2359" w="2453">
                  <a:moveTo>
                    <a:pt x="1180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81" y="2359"/>
                  </a:cubicBezTo>
                  <a:cubicBezTo>
                    <a:pt x="1657" y="2359"/>
                    <a:pt x="2088" y="2071"/>
                    <a:pt x="2270" y="1631"/>
                  </a:cubicBezTo>
                  <a:cubicBezTo>
                    <a:pt x="2452" y="1190"/>
                    <a:pt x="2351" y="683"/>
                    <a:pt x="2014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5"/>
            <p:cNvSpPr/>
            <p:nvPr/>
          </p:nvSpPr>
          <p:spPr>
            <a:xfrm flipH="1">
              <a:off x="7855148" y="1454306"/>
              <a:ext cx="36074" cy="34692"/>
            </a:xfrm>
            <a:custGeom>
              <a:rect b="b" l="l" r="r" t="t"/>
              <a:pathLst>
                <a:path extrusionOk="0" h="2360" w="2454">
                  <a:moveTo>
                    <a:pt x="1181" y="0"/>
                  </a:moveTo>
                  <a:cubicBezTo>
                    <a:pt x="1029" y="0"/>
                    <a:pt x="875" y="30"/>
                    <a:pt x="728" y="91"/>
                  </a:cubicBezTo>
                  <a:cubicBezTo>
                    <a:pt x="288" y="273"/>
                    <a:pt x="1" y="703"/>
                    <a:pt x="1" y="1180"/>
                  </a:cubicBezTo>
                  <a:cubicBezTo>
                    <a:pt x="1" y="1831"/>
                    <a:pt x="529" y="2360"/>
                    <a:pt x="1180" y="2360"/>
                  </a:cubicBezTo>
                  <a:cubicBezTo>
                    <a:pt x="1658" y="2360"/>
                    <a:pt x="2087" y="2072"/>
                    <a:pt x="2270" y="1631"/>
                  </a:cubicBezTo>
                  <a:cubicBezTo>
                    <a:pt x="2453" y="1191"/>
                    <a:pt x="2353" y="683"/>
                    <a:pt x="2015" y="346"/>
                  </a:cubicBezTo>
                  <a:cubicBezTo>
                    <a:pt x="1790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5"/>
            <p:cNvSpPr/>
            <p:nvPr/>
          </p:nvSpPr>
          <p:spPr>
            <a:xfrm flipH="1">
              <a:off x="8494789" y="2188909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1" y="702"/>
                    <a:pt x="2" y="1179"/>
                  </a:cubicBezTo>
                  <a:cubicBezTo>
                    <a:pt x="2" y="1830"/>
                    <a:pt x="530" y="2359"/>
                    <a:pt x="1180" y="2359"/>
                  </a:cubicBezTo>
                  <a:cubicBezTo>
                    <a:pt x="1658" y="2359"/>
                    <a:pt x="2087" y="2071"/>
                    <a:pt x="2271" y="1631"/>
                  </a:cubicBezTo>
                  <a:cubicBezTo>
                    <a:pt x="2454" y="1190"/>
                    <a:pt x="2353" y="682"/>
                    <a:pt x="2015" y="345"/>
                  </a:cubicBezTo>
                  <a:cubicBezTo>
                    <a:pt x="1789" y="120"/>
                    <a:pt x="1487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5"/>
            <p:cNvSpPr/>
            <p:nvPr/>
          </p:nvSpPr>
          <p:spPr>
            <a:xfrm flipH="1">
              <a:off x="8864612" y="1479311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79" y="0"/>
                  </a:moveTo>
                  <a:cubicBezTo>
                    <a:pt x="1028" y="0"/>
                    <a:pt x="875" y="29"/>
                    <a:pt x="730" y="89"/>
                  </a:cubicBezTo>
                  <a:cubicBezTo>
                    <a:pt x="290" y="272"/>
                    <a:pt x="2" y="701"/>
                    <a:pt x="1" y="1179"/>
                  </a:cubicBezTo>
                  <a:cubicBezTo>
                    <a:pt x="1" y="1830"/>
                    <a:pt x="528" y="2358"/>
                    <a:pt x="1180" y="2358"/>
                  </a:cubicBezTo>
                  <a:cubicBezTo>
                    <a:pt x="1656" y="2358"/>
                    <a:pt x="2087" y="2072"/>
                    <a:pt x="2270" y="1631"/>
                  </a:cubicBezTo>
                  <a:cubicBezTo>
                    <a:pt x="2452" y="1191"/>
                    <a:pt x="2351" y="683"/>
                    <a:pt x="2015" y="347"/>
                  </a:cubicBezTo>
                  <a:cubicBezTo>
                    <a:pt x="1789" y="121"/>
                    <a:pt x="1487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5"/>
            <p:cNvSpPr/>
            <p:nvPr/>
          </p:nvSpPr>
          <p:spPr>
            <a:xfrm flipH="1">
              <a:off x="9149439" y="1569245"/>
              <a:ext cx="36059" cy="34677"/>
            </a:xfrm>
            <a:custGeom>
              <a:rect b="b" l="l" r="r" t="t"/>
              <a:pathLst>
                <a:path extrusionOk="0" h="2359" w="2453">
                  <a:moveTo>
                    <a:pt x="1179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3"/>
                    <a:pt x="1" y="1181"/>
                  </a:cubicBezTo>
                  <a:cubicBezTo>
                    <a:pt x="1" y="1832"/>
                    <a:pt x="530" y="2359"/>
                    <a:pt x="1181" y="2359"/>
                  </a:cubicBezTo>
                  <a:cubicBezTo>
                    <a:pt x="1658" y="2359"/>
                    <a:pt x="2088" y="2071"/>
                    <a:pt x="2270" y="1631"/>
                  </a:cubicBezTo>
                  <a:cubicBezTo>
                    <a:pt x="2452" y="1190"/>
                    <a:pt x="2351" y="682"/>
                    <a:pt x="2014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5"/>
            <p:cNvSpPr/>
            <p:nvPr/>
          </p:nvSpPr>
          <p:spPr>
            <a:xfrm flipH="1">
              <a:off x="8249946" y="1939038"/>
              <a:ext cx="36044" cy="34707"/>
            </a:xfrm>
            <a:custGeom>
              <a:rect b="b" l="l" r="r" t="t"/>
              <a:pathLst>
                <a:path extrusionOk="0" h="2361" w="2452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8" y="272"/>
                    <a:pt x="0" y="703"/>
                    <a:pt x="0" y="1179"/>
                  </a:cubicBezTo>
                  <a:cubicBezTo>
                    <a:pt x="0" y="1832"/>
                    <a:pt x="527" y="2361"/>
                    <a:pt x="1180" y="2361"/>
                  </a:cubicBezTo>
                  <a:cubicBezTo>
                    <a:pt x="1657" y="2361"/>
                    <a:pt x="2087" y="2073"/>
                    <a:pt x="2269" y="1631"/>
                  </a:cubicBezTo>
                  <a:cubicBezTo>
                    <a:pt x="2451" y="1191"/>
                    <a:pt x="2352" y="684"/>
                    <a:pt x="2014" y="346"/>
                  </a:cubicBezTo>
                  <a:cubicBezTo>
                    <a:pt x="1789" y="120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5"/>
            <p:cNvSpPr/>
            <p:nvPr/>
          </p:nvSpPr>
          <p:spPr>
            <a:xfrm flipH="1">
              <a:off x="8319918" y="944598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82" y="1"/>
                  </a:moveTo>
                  <a:cubicBezTo>
                    <a:pt x="1029" y="1"/>
                    <a:pt x="876" y="30"/>
                    <a:pt x="730" y="91"/>
                  </a:cubicBezTo>
                  <a:cubicBezTo>
                    <a:pt x="288" y="274"/>
                    <a:pt x="2" y="703"/>
                    <a:pt x="2" y="1181"/>
                  </a:cubicBezTo>
                  <a:cubicBezTo>
                    <a:pt x="1" y="1831"/>
                    <a:pt x="529" y="2359"/>
                    <a:pt x="1180" y="2359"/>
                  </a:cubicBezTo>
                  <a:cubicBezTo>
                    <a:pt x="1658" y="2359"/>
                    <a:pt x="2087" y="2073"/>
                    <a:pt x="2270" y="1631"/>
                  </a:cubicBezTo>
                  <a:cubicBezTo>
                    <a:pt x="2452" y="1191"/>
                    <a:pt x="2352" y="683"/>
                    <a:pt x="2015" y="346"/>
                  </a:cubicBezTo>
                  <a:cubicBezTo>
                    <a:pt x="1790" y="121"/>
                    <a:pt x="1488" y="1"/>
                    <a:pt x="1182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5"/>
            <p:cNvSpPr/>
            <p:nvPr/>
          </p:nvSpPr>
          <p:spPr>
            <a:xfrm flipH="1">
              <a:off x="7455382" y="499835"/>
              <a:ext cx="36059" cy="34707"/>
            </a:xfrm>
            <a:custGeom>
              <a:rect b="b" l="l" r="r" t="t"/>
              <a:pathLst>
                <a:path extrusionOk="0" h="2361" w="2453">
                  <a:moveTo>
                    <a:pt x="1182" y="0"/>
                  </a:moveTo>
                  <a:cubicBezTo>
                    <a:pt x="1029" y="0"/>
                    <a:pt x="875" y="30"/>
                    <a:pt x="729" y="91"/>
                  </a:cubicBezTo>
                  <a:cubicBezTo>
                    <a:pt x="289" y="273"/>
                    <a:pt x="1" y="703"/>
                    <a:pt x="1" y="1180"/>
                  </a:cubicBezTo>
                  <a:cubicBezTo>
                    <a:pt x="1" y="1831"/>
                    <a:pt x="528" y="2360"/>
                    <a:pt x="1180" y="2360"/>
                  </a:cubicBezTo>
                  <a:cubicBezTo>
                    <a:pt x="1657" y="2360"/>
                    <a:pt x="2087" y="2072"/>
                    <a:pt x="2270" y="1632"/>
                  </a:cubicBezTo>
                  <a:cubicBezTo>
                    <a:pt x="2452" y="1191"/>
                    <a:pt x="2351" y="683"/>
                    <a:pt x="2014" y="346"/>
                  </a:cubicBezTo>
                  <a:cubicBezTo>
                    <a:pt x="1789" y="120"/>
                    <a:pt x="1488" y="0"/>
                    <a:pt x="1182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5"/>
            <p:cNvSpPr/>
            <p:nvPr/>
          </p:nvSpPr>
          <p:spPr>
            <a:xfrm flipH="1">
              <a:off x="9084465" y="2103943"/>
              <a:ext cx="36074" cy="34692"/>
            </a:xfrm>
            <a:custGeom>
              <a:rect b="b" l="l" r="r" t="t"/>
              <a:pathLst>
                <a:path extrusionOk="0" h="2360" w="2454">
                  <a:moveTo>
                    <a:pt x="1180" y="1"/>
                  </a:moveTo>
                  <a:cubicBezTo>
                    <a:pt x="1028" y="1"/>
                    <a:pt x="876" y="30"/>
                    <a:pt x="730" y="91"/>
                  </a:cubicBezTo>
                  <a:cubicBezTo>
                    <a:pt x="289" y="273"/>
                    <a:pt x="2" y="704"/>
                    <a:pt x="2" y="1180"/>
                  </a:cubicBezTo>
                  <a:cubicBezTo>
                    <a:pt x="1" y="1831"/>
                    <a:pt x="530" y="2360"/>
                    <a:pt x="1180" y="2360"/>
                  </a:cubicBezTo>
                  <a:cubicBezTo>
                    <a:pt x="1658" y="2360"/>
                    <a:pt x="2087" y="2073"/>
                    <a:pt x="2271" y="1632"/>
                  </a:cubicBezTo>
                  <a:cubicBezTo>
                    <a:pt x="2454" y="1192"/>
                    <a:pt x="2353" y="684"/>
                    <a:pt x="2015" y="347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5"/>
            <p:cNvSpPr/>
            <p:nvPr/>
          </p:nvSpPr>
          <p:spPr>
            <a:xfrm flipH="1">
              <a:off x="6860723" y="-349678"/>
              <a:ext cx="36030" cy="34677"/>
            </a:xfrm>
            <a:custGeom>
              <a:rect b="b" l="l" r="r" t="t"/>
              <a:pathLst>
                <a:path extrusionOk="0" h="2359" w="2451">
                  <a:moveTo>
                    <a:pt x="1177" y="0"/>
                  </a:moveTo>
                  <a:cubicBezTo>
                    <a:pt x="1026" y="0"/>
                    <a:pt x="873" y="30"/>
                    <a:pt x="728" y="90"/>
                  </a:cubicBezTo>
                  <a:cubicBezTo>
                    <a:pt x="287" y="274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8" y="1631"/>
                  </a:cubicBezTo>
                  <a:cubicBezTo>
                    <a:pt x="2450" y="1191"/>
                    <a:pt x="2351" y="683"/>
                    <a:pt x="2013" y="346"/>
                  </a:cubicBezTo>
                  <a:cubicBezTo>
                    <a:pt x="1787" y="121"/>
                    <a:pt x="1484" y="0"/>
                    <a:pt x="1177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 flipH="1">
              <a:off x="5641181" y="-99322"/>
              <a:ext cx="823920" cy="362840"/>
            </a:xfrm>
            <a:custGeom>
              <a:rect b="b" l="l" r="r" t="t"/>
              <a:pathLst>
                <a:path extrusionOk="0" h="24683" w="56049">
                  <a:moveTo>
                    <a:pt x="12876" y="1"/>
                  </a:moveTo>
                  <a:lnTo>
                    <a:pt x="12860" y="170"/>
                  </a:lnTo>
                  <a:lnTo>
                    <a:pt x="55288" y="4248"/>
                  </a:lnTo>
                  <a:lnTo>
                    <a:pt x="0" y="24523"/>
                  </a:lnTo>
                  <a:lnTo>
                    <a:pt x="59" y="24682"/>
                  </a:lnTo>
                  <a:lnTo>
                    <a:pt x="56049" y="4150"/>
                  </a:lnTo>
                  <a:lnTo>
                    <a:pt x="12876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5"/>
            <p:cNvSpPr/>
            <p:nvPr/>
          </p:nvSpPr>
          <p:spPr>
            <a:xfrm flipH="1">
              <a:off x="5312533" y="-403995"/>
              <a:ext cx="958616" cy="367118"/>
            </a:xfrm>
            <a:custGeom>
              <a:rect b="b" l="l" r="r" t="t"/>
              <a:pathLst>
                <a:path extrusionOk="0" h="24974" w="65212">
                  <a:moveTo>
                    <a:pt x="35731" y="222"/>
                  </a:moveTo>
                  <a:lnTo>
                    <a:pt x="64838" y="2195"/>
                  </a:lnTo>
                  <a:lnTo>
                    <a:pt x="43307" y="24647"/>
                  </a:lnTo>
                  <a:lnTo>
                    <a:pt x="35731" y="222"/>
                  </a:lnTo>
                  <a:close/>
                  <a:moveTo>
                    <a:pt x="35662" y="0"/>
                  </a:moveTo>
                  <a:lnTo>
                    <a:pt x="35570" y="54"/>
                  </a:lnTo>
                  <a:lnTo>
                    <a:pt x="0" y="20930"/>
                  </a:lnTo>
                  <a:lnTo>
                    <a:pt x="86" y="21076"/>
                  </a:lnTo>
                  <a:lnTo>
                    <a:pt x="35564" y="256"/>
                  </a:lnTo>
                  <a:lnTo>
                    <a:pt x="43230" y="24974"/>
                  </a:lnTo>
                  <a:lnTo>
                    <a:pt x="65211" y="2051"/>
                  </a:lnTo>
                  <a:lnTo>
                    <a:pt x="35677" y="47"/>
                  </a:lnTo>
                  <a:lnTo>
                    <a:pt x="3566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5"/>
            <p:cNvSpPr/>
            <p:nvPr/>
          </p:nvSpPr>
          <p:spPr>
            <a:xfrm flipH="1">
              <a:off x="6268768" y="-328966"/>
              <a:ext cx="612770" cy="605331"/>
            </a:xfrm>
            <a:custGeom>
              <a:rect b="b" l="l" r="r" t="t"/>
              <a:pathLst>
                <a:path extrusionOk="0" h="41179" w="41685">
                  <a:moveTo>
                    <a:pt x="458" y="361"/>
                  </a:moveTo>
                  <a:lnTo>
                    <a:pt x="41446" y="16254"/>
                  </a:lnTo>
                  <a:lnTo>
                    <a:pt x="28736" y="40850"/>
                  </a:lnTo>
                  <a:lnTo>
                    <a:pt x="458" y="361"/>
                  </a:lnTo>
                  <a:close/>
                  <a:moveTo>
                    <a:pt x="0" y="1"/>
                  </a:moveTo>
                  <a:lnTo>
                    <a:pt x="160" y="230"/>
                  </a:lnTo>
                  <a:lnTo>
                    <a:pt x="28757" y="41178"/>
                  </a:lnTo>
                  <a:lnTo>
                    <a:pt x="28822" y="41053"/>
                  </a:lnTo>
                  <a:lnTo>
                    <a:pt x="41684" y="16162"/>
                  </a:lnTo>
                  <a:lnTo>
                    <a:pt x="41597" y="16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5"/>
            <p:cNvSpPr/>
            <p:nvPr/>
          </p:nvSpPr>
          <p:spPr>
            <a:xfrm flipH="1">
              <a:off x="6455958" y="-329392"/>
              <a:ext cx="521762" cy="605420"/>
            </a:xfrm>
            <a:custGeom>
              <a:rect b="b" l="l" r="r" t="t"/>
              <a:pathLst>
                <a:path extrusionOk="0" h="41185" w="35494">
                  <a:moveTo>
                    <a:pt x="6816" y="420"/>
                  </a:moveTo>
                  <a:lnTo>
                    <a:pt x="35086" y="40901"/>
                  </a:lnTo>
                  <a:lnTo>
                    <a:pt x="35086" y="40901"/>
                  </a:lnTo>
                  <a:lnTo>
                    <a:pt x="199" y="31601"/>
                  </a:lnTo>
                  <a:lnTo>
                    <a:pt x="6816" y="420"/>
                  </a:lnTo>
                  <a:close/>
                  <a:moveTo>
                    <a:pt x="6730" y="1"/>
                  </a:moveTo>
                  <a:lnTo>
                    <a:pt x="6689" y="192"/>
                  </a:lnTo>
                  <a:lnTo>
                    <a:pt x="0" y="31725"/>
                  </a:lnTo>
                  <a:lnTo>
                    <a:pt x="77" y="31744"/>
                  </a:lnTo>
                  <a:lnTo>
                    <a:pt x="35493" y="41185"/>
                  </a:lnTo>
                  <a:lnTo>
                    <a:pt x="35359" y="40993"/>
                  </a:lnTo>
                  <a:lnTo>
                    <a:pt x="673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5"/>
            <p:cNvSpPr/>
            <p:nvPr/>
          </p:nvSpPr>
          <p:spPr>
            <a:xfrm flipH="1">
              <a:off x="6466954" y="259255"/>
              <a:ext cx="1104852" cy="891408"/>
            </a:xfrm>
            <a:custGeom>
              <a:rect b="b" l="l" r="r" t="t"/>
              <a:pathLst>
                <a:path extrusionOk="0" h="60640" w="75160">
                  <a:moveTo>
                    <a:pt x="28912" y="25098"/>
                  </a:moveTo>
                  <a:lnTo>
                    <a:pt x="44725" y="60332"/>
                  </a:lnTo>
                  <a:lnTo>
                    <a:pt x="44725" y="60332"/>
                  </a:lnTo>
                  <a:lnTo>
                    <a:pt x="375" y="43094"/>
                  </a:lnTo>
                  <a:lnTo>
                    <a:pt x="28542" y="25104"/>
                  </a:lnTo>
                  <a:lnTo>
                    <a:pt x="28912" y="25098"/>
                  </a:lnTo>
                  <a:close/>
                  <a:moveTo>
                    <a:pt x="75003" y="0"/>
                  </a:moveTo>
                  <a:lnTo>
                    <a:pt x="64948" y="24426"/>
                  </a:lnTo>
                  <a:lnTo>
                    <a:pt x="28492" y="24933"/>
                  </a:lnTo>
                  <a:lnTo>
                    <a:pt x="28473" y="24947"/>
                  </a:lnTo>
                  <a:lnTo>
                    <a:pt x="0" y="43129"/>
                  </a:lnTo>
                  <a:lnTo>
                    <a:pt x="157" y="43191"/>
                  </a:lnTo>
                  <a:lnTo>
                    <a:pt x="45050" y="60639"/>
                  </a:lnTo>
                  <a:lnTo>
                    <a:pt x="44966" y="60451"/>
                  </a:lnTo>
                  <a:lnTo>
                    <a:pt x="29098" y="25096"/>
                  </a:lnTo>
                  <a:lnTo>
                    <a:pt x="65061" y="24593"/>
                  </a:lnTo>
                  <a:lnTo>
                    <a:pt x="65084" y="24542"/>
                  </a:lnTo>
                  <a:lnTo>
                    <a:pt x="75160" y="65"/>
                  </a:lnTo>
                  <a:lnTo>
                    <a:pt x="7500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5"/>
            <p:cNvSpPr/>
            <p:nvPr/>
          </p:nvSpPr>
          <p:spPr>
            <a:xfrm flipH="1">
              <a:off x="6978176" y="122265"/>
              <a:ext cx="592087" cy="773543"/>
            </a:xfrm>
            <a:custGeom>
              <a:rect b="b" l="l" r="r" t="t"/>
              <a:pathLst>
                <a:path extrusionOk="0" h="52622" w="40278">
                  <a:moveTo>
                    <a:pt x="40116" y="1"/>
                  </a:moveTo>
                  <a:lnTo>
                    <a:pt x="28812" y="34230"/>
                  </a:lnTo>
                  <a:lnTo>
                    <a:pt x="6240" y="26563"/>
                  </a:lnTo>
                  <a:lnTo>
                    <a:pt x="1" y="52581"/>
                  </a:lnTo>
                  <a:lnTo>
                    <a:pt x="166" y="52621"/>
                  </a:lnTo>
                  <a:lnTo>
                    <a:pt x="6362" y="26784"/>
                  </a:lnTo>
                  <a:lnTo>
                    <a:pt x="28919" y="34445"/>
                  </a:lnTo>
                  <a:lnTo>
                    <a:pt x="28946" y="34364"/>
                  </a:lnTo>
                  <a:lnTo>
                    <a:pt x="40277" y="53"/>
                  </a:lnTo>
                  <a:lnTo>
                    <a:pt x="40116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5"/>
            <p:cNvSpPr/>
            <p:nvPr/>
          </p:nvSpPr>
          <p:spPr>
            <a:xfrm flipH="1">
              <a:off x="7566087" y="692008"/>
              <a:ext cx="471885" cy="780011"/>
            </a:xfrm>
            <a:custGeom>
              <a:rect b="b" l="l" r="r" t="t"/>
              <a:pathLst>
                <a:path extrusionOk="0" h="53062" w="32101">
                  <a:moveTo>
                    <a:pt x="2815" y="1"/>
                  </a:moveTo>
                  <a:lnTo>
                    <a:pt x="1" y="30402"/>
                  </a:lnTo>
                  <a:lnTo>
                    <a:pt x="139" y="30331"/>
                  </a:lnTo>
                  <a:lnTo>
                    <a:pt x="31699" y="14041"/>
                  </a:lnTo>
                  <a:lnTo>
                    <a:pt x="31699" y="14041"/>
                  </a:lnTo>
                  <a:lnTo>
                    <a:pt x="11180" y="52982"/>
                  </a:lnTo>
                  <a:lnTo>
                    <a:pt x="11331" y="53061"/>
                  </a:lnTo>
                  <a:lnTo>
                    <a:pt x="32101" y="13642"/>
                  </a:lnTo>
                  <a:lnTo>
                    <a:pt x="31861" y="13767"/>
                  </a:lnTo>
                  <a:lnTo>
                    <a:pt x="200" y="30108"/>
                  </a:lnTo>
                  <a:lnTo>
                    <a:pt x="2984" y="17"/>
                  </a:lnTo>
                  <a:lnTo>
                    <a:pt x="281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5"/>
            <p:cNvSpPr/>
            <p:nvPr/>
          </p:nvSpPr>
          <p:spPr>
            <a:xfrm flipH="1">
              <a:off x="8035694" y="1135786"/>
              <a:ext cx="848366" cy="823318"/>
            </a:xfrm>
            <a:custGeom>
              <a:rect b="b" l="l" r="r" t="t"/>
              <a:pathLst>
                <a:path extrusionOk="0" h="56008" w="57712">
                  <a:moveTo>
                    <a:pt x="57603" y="0"/>
                  </a:moveTo>
                  <a:lnTo>
                    <a:pt x="37696" y="16353"/>
                  </a:lnTo>
                  <a:lnTo>
                    <a:pt x="37702" y="16398"/>
                  </a:lnTo>
                  <a:lnTo>
                    <a:pt x="41761" y="55640"/>
                  </a:lnTo>
                  <a:lnTo>
                    <a:pt x="41761" y="55640"/>
                  </a:lnTo>
                  <a:lnTo>
                    <a:pt x="102" y="24480"/>
                  </a:lnTo>
                  <a:lnTo>
                    <a:pt x="0" y="24617"/>
                  </a:lnTo>
                  <a:lnTo>
                    <a:pt x="41970" y="56008"/>
                  </a:lnTo>
                  <a:lnTo>
                    <a:pt x="41949" y="55815"/>
                  </a:lnTo>
                  <a:lnTo>
                    <a:pt x="37875" y="16425"/>
                  </a:lnTo>
                  <a:lnTo>
                    <a:pt x="57711" y="131"/>
                  </a:lnTo>
                  <a:lnTo>
                    <a:pt x="5760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5"/>
            <p:cNvSpPr/>
            <p:nvPr/>
          </p:nvSpPr>
          <p:spPr>
            <a:xfrm flipH="1">
              <a:off x="7876052" y="1136198"/>
              <a:ext cx="161582" cy="327575"/>
            </a:xfrm>
            <a:custGeom>
              <a:rect b="b" l="l" r="r" t="t"/>
              <a:pathLst>
                <a:path extrusionOk="0" h="22284" w="10992">
                  <a:moveTo>
                    <a:pt x="154" y="1"/>
                  </a:moveTo>
                  <a:lnTo>
                    <a:pt x="0" y="75"/>
                  </a:lnTo>
                  <a:lnTo>
                    <a:pt x="10838" y="22284"/>
                  </a:lnTo>
                  <a:lnTo>
                    <a:pt x="10991" y="22210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5"/>
            <p:cNvSpPr/>
            <p:nvPr/>
          </p:nvSpPr>
          <p:spPr>
            <a:xfrm flipH="1">
              <a:off x="8318977" y="965178"/>
              <a:ext cx="564803" cy="534786"/>
            </a:xfrm>
            <a:custGeom>
              <a:rect b="b" l="l" r="r" t="t"/>
              <a:pathLst>
                <a:path extrusionOk="0" h="36380" w="38422">
                  <a:moveTo>
                    <a:pt x="37174" y="389"/>
                  </a:moveTo>
                  <a:lnTo>
                    <a:pt x="38245" y="28908"/>
                  </a:lnTo>
                  <a:lnTo>
                    <a:pt x="523" y="36109"/>
                  </a:lnTo>
                  <a:lnTo>
                    <a:pt x="37174" y="389"/>
                  </a:lnTo>
                  <a:close/>
                  <a:moveTo>
                    <a:pt x="37329" y="1"/>
                  </a:moveTo>
                  <a:lnTo>
                    <a:pt x="37193" y="135"/>
                  </a:lnTo>
                  <a:lnTo>
                    <a:pt x="1" y="36380"/>
                  </a:lnTo>
                  <a:lnTo>
                    <a:pt x="1" y="36380"/>
                  </a:lnTo>
                  <a:lnTo>
                    <a:pt x="278" y="36327"/>
                  </a:lnTo>
                  <a:lnTo>
                    <a:pt x="38421" y="29047"/>
                  </a:lnTo>
                  <a:lnTo>
                    <a:pt x="38418" y="28975"/>
                  </a:lnTo>
                  <a:lnTo>
                    <a:pt x="3732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5"/>
            <p:cNvSpPr/>
            <p:nvPr/>
          </p:nvSpPr>
          <p:spPr>
            <a:xfrm flipH="1">
              <a:off x="8510695" y="1496436"/>
              <a:ext cx="654297" cy="715905"/>
            </a:xfrm>
            <a:custGeom>
              <a:rect b="b" l="l" r="r" t="t"/>
              <a:pathLst>
                <a:path extrusionOk="0" h="48701" w="44510">
                  <a:moveTo>
                    <a:pt x="19349" y="207"/>
                  </a:moveTo>
                  <a:lnTo>
                    <a:pt x="43900" y="47887"/>
                  </a:lnTo>
                  <a:lnTo>
                    <a:pt x="323" y="6518"/>
                  </a:lnTo>
                  <a:lnTo>
                    <a:pt x="19349" y="207"/>
                  </a:lnTo>
                  <a:close/>
                  <a:moveTo>
                    <a:pt x="19433" y="0"/>
                  </a:moveTo>
                  <a:lnTo>
                    <a:pt x="1" y="6446"/>
                  </a:lnTo>
                  <a:lnTo>
                    <a:pt x="105" y="6543"/>
                  </a:lnTo>
                  <a:lnTo>
                    <a:pt x="44510" y="48701"/>
                  </a:lnTo>
                  <a:lnTo>
                    <a:pt x="1943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5"/>
            <p:cNvSpPr/>
            <p:nvPr/>
          </p:nvSpPr>
          <p:spPr>
            <a:xfrm flipH="1">
              <a:off x="8508328" y="2122215"/>
              <a:ext cx="598613" cy="417113"/>
            </a:xfrm>
            <a:custGeom>
              <a:rect b="b" l="l" r="r" t="t"/>
              <a:pathLst>
                <a:path extrusionOk="0" h="28375" w="40722">
                  <a:moveTo>
                    <a:pt x="174" y="197"/>
                  </a:moveTo>
                  <a:lnTo>
                    <a:pt x="40202" y="5966"/>
                  </a:lnTo>
                  <a:lnTo>
                    <a:pt x="754" y="28087"/>
                  </a:lnTo>
                  <a:lnTo>
                    <a:pt x="174" y="197"/>
                  </a:lnTo>
                  <a:close/>
                  <a:moveTo>
                    <a:pt x="1" y="0"/>
                  </a:moveTo>
                  <a:lnTo>
                    <a:pt x="2" y="101"/>
                  </a:lnTo>
                  <a:lnTo>
                    <a:pt x="590" y="28375"/>
                  </a:lnTo>
                  <a:lnTo>
                    <a:pt x="40722" y="5870"/>
                  </a:lnTo>
                  <a:lnTo>
                    <a:pt x="40475" y="5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5"/>
            <p:cNvSpPr/>
            <p:nvPr/>
          </p:nvSpPr>
          <p:spPr>
            <a:xfrm flipH="1">
              <a:off x="9093741" y="2089361"/>
              <a:ext cx="397503" cy="449747"/>
            </a:xfrm>
            <a:custGeom>
              <a:rect b="b" l="l" r="r" t="t"/>
              <a:pathLst>
                <a:path extrusionOk="0" h="30595" w="27041">
                  <a:moveTo>
                    <a:pt x="171" y="290"/>
                  </a:moveTo>
                  <a:lnTo>
                    <a:pt x="26588" y="30338"/>
                  </a:lnTo>
                  <a:lnTo>
                    <a:pt x="171" y="25490"/>
                  </a:lnTo>
                  <a:lnTo>
                    <a:pt x="171" y="290"/>
                  </a:lnTo>
                  <a:close/>
                  <a:moveTo>
                    <a:pt x="142" y="1"/>
                  </a:moveTo>
                  <a:lnTo>
                    <a:pt x="1" y="106"/>
                  </a:lnTo>
                  <a:lnTo>
                    <a:pt x="1" y="25632"/>
                  </a:lnTo>
                  <a:lnTo>
                    <a:pt x="27040" y="3059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TITLE_ONLY_1_1_1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6"/>
          <p:cNvSpPr txBox="1"/>
          <p:nvPr>
            <p:ph type="title"/>
          </p:nvPr>
        </p:nvSpPr>
        <p:spPr>
          <a:xfrm>
            <a:off x="784325" y="521225"/>
            <a:ext cx="53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7" name="Google Shape;487;p16"/>
          <p:cNvSpPr txBox="1"/>
          <p:nvPr>
            <p:ph idx="1" type="subTitle"/>
          </p:nvPr>
        </p:nvSpPr>
        <p:spPr>
          <a:xfrm>
            <a:off x="834425" y="2849610"/>
            <a:ext cx="17439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8" name="Google Shape;488;p16"/>
          <p:cNvSpPr txBox="1"/>
          <p:nvPr>
            <p:ph idx="2" type="subTitle"/>
          </p:nvPr>
        </p:nvSpPr>
        <p:spPr>
          <a:xfrm>
            <a:off x="2744843" y="2849610"/>
            <a:ext cx="17439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9" name="Google Shape;489;p16"/>
          <p:cNvSpPr txBox="1"/>
          <p:nvPr>
            <p:ph idx="3" type="subTitle"/>
          </p:nvPr>
        </p:nvSpPr>
        <p:spPr>
          <a:xfrm>
            <a:off x="4655262" y="2844428"/>
            <a:ext cx="17439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0" name="Google Shape;490;p16"/>
          <p:cNvSpPr txBox="1"/>
          <p:nvPr>
            <p:ph idx="4" type="subTitle"/>
          </p:nvPr>
        </p:nvSpPr>
        <p:spPr>
          <a:xfrm>
            <a:off x="6565678" y="2844428"/>
            <a:ext cx="17439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1" name="Google Shape;491;p16"/>
          <p:cNvSpPr txBox="1"/>
          <p:nvPr>
            <p:ph hasCustomPrompt="1" idx="5" type="title"/>
          </p:nvPr>
        </p:nvSpPr>
        <p:spPr>
          <a:xfrm>
            <a:off x="1136225" y="1787500"/>
            <a:ext cx="11403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2" name="Google Shape;492;p16"/>
          <p:cNvSpPr txBox="1"/>
          <p:nvPr>
            <p:ph hasCustomPrompt="1" idx="6" type="title"/>
          </p:nvPr>
        </p:nvSpPr>
        <p:spPr>
          <a:xfrm>
            <a:off x="3046650" y="1787500"/>
            <a:ext cx="11403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3" name="Google Shape;493;p16"/>
          <p:cNvSpPr txBox="1"/>
          <p:nvPr>
            <p:ph hasCustomPrompt="1" idx="7" type="title"/>
          </p:nvPr>
        </p:nvSpPr>
        <p:spPr>
          <a:xfrm>
            <a:off x="4957075" y="1787500"/>
            <a:ext cx="11403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4" name="Google Shape;494;p16"/>
          <p:cNvSpPr txBox="1"/>
          <p:nvPr>
            <p:ph hasCustomPrompt="1" idx="8" type="title"/>
          </p:nvPr>
        </p:nvSpPr>
        <p:spPr>
          <a:xfrm>
            <a:off x="6867500" y="1787500"/>
            <a:ext cx="11403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95" name="Google Shape;495;p16"/>
          <p:cNvGrpSpPr/>
          <p:nvPr/>
        </p:nvGrpSpPr>
        <p:grpSpPr>
          <a:xfrm flipH="1" rot="-8437536">
            <a:off x="414412" y="1833728"/>
            <a:ext cx="7851114" cy="5785309"/>
            <a:chOff x="5312533" y="-539382"/>
            <a:chExt cx="4179783" cy="3079988"/>
          </a:xfrm>
        </p:grpSpPr>
        <p:sp>
          <p:nvSpPr>
            <p:cNvPr id="496" name="Google Shape;496;p16"/>
            <p:cNvSpPr/>
            <p:nvPr/>
          </p:nvSpPr>
          <p:spPr>
            <a:xfrm flipH="1">
              <a:off x="6268680" y="-539382"/>
              <a:ext cx="418538" cy="452525"/>
            </a:xfrm>
            <a:custGeom>
              <a:rect b="b" l="l" r="r" t="t"/>
              <a:pathLst>
                <a:path extrusionOk="0" h="30784" w="28472">
                  <a:moveTo>
                    <a:pt x="23679" y="170"/>
                  </a:moveTo>
                  <a:lnTo>
                    <a:pt x="28221" y="30262"/>
                  </a:lnTo>
                  <a:lnTo>
                    <a:pt x="389" y="170"/>
                  </a:lnTo>
                  <a:close/>
                  <a:moveTo>
                    <a:pt x="0" y="0"/>
                  </a:moveTo>
                  <a:lnTo>
                    <a:pt x="132" y="143"/>
                  </a:lnTo>
                  <a:lnTo>
                    <a:pt x="28471" y="30784"/>
                  </a:lnTo>
                  <a:lnTo>
                    <a:pt x="2382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 flipH="1">
              <a:off x="6265931" y="-539382"/>
              <a:ext cx="614034" cy="451790"/>
            </a:xfrm>
            <a:custGeom>
              <a:rect b="b" l="l" r="r" t="t"/>
              <a:pathLst>
                <a:path extrusionOk="0" h="30734" w="41771">
                  <a:moveTo>
                    <a:pt x="13269" y="170"/>
                  </a:moveTo>
                  <a:lnTo>
                    <a:pt x="41146" y="30310"/>
                  </a:lnTo>
                  <a:lnTo>
                    <a:pt x="244" y="14452"/>
                  </a:lnTo>
                  <a:lnTo>
                    <a:pt x="8225" y="170"/>
                  </a:lnTo>
                  <a:close/>
                  <a:moveTo>
                    <a:pt x="8126" y="0"/>
                  </a:moveTo>
                  <a:lnTo>
                    <a:pt x="8100" y="44"/>
                  </a:lnTo>
                  <a:lnTo>
                    <a:pt x="0" y="14539"/>
                  </a:lnTo>
                  <a:lnTo>
                    <a:pt x="91" y="14575"/>
                  </a:lnTo>
                  <a:lnTo>
                    <a:pt x="41770" y="30734"/>
                  </a:lnTo>
                  <a:lnTo>
                    <a:pt x="41770" y="30734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 flipH="1">
              <a:off x="7469494" y="314733"/>
              <a:ext cx="397003" cy="208990"/>
            </a:xfrm>
            <a:custGeom>
              <a:rect b="b" l="l" r="r" t="t"/>
              <a:pathLst>
                <a:path extrusionOk="0" h="14217" w="27007">
                  <a:moveTo>
                    <a:pt x="21590" y="199"/>
                  </a:moveTo>
                  <a:lnTo>
                    <a:pt x="26722" y="13940"/>
                  </a:lnTo>
                  <a:lnTo>
                    <a:pt x="619" y="5049"/>
                  </a:lnTo>
                  <a:lnTo>
                    <a:pt x="21590" y="199"/>
                  </a:lnTo>
                  <a:close/>
                  <a:moveTo>
                    <a:pt x="21697" y="0"/>
                  </a:moveTo>
                  <a:lnTo>
                    <a:pt x="21625" y="17"/>
                  </a:lnTo>
                  <a:lnTo>
                    <a:pt x="0" y="5019"/>
                  </a:lnTo>
                  <a:lnTo>
                    <a:pt x="283" y="5114"/>
                  </a:lnTo>
                  <a:lnTo>
                    <a:pt x="27006" y="14217"/>
                  </a:lnTo>
                  <a:lnTo>
                    <a:pt x="2169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 flipH="1">
              <a:off x="7467686" y="387145"/>
              <a:ext cx="518307" cy="306436"/>
            </a:xfrm>
            <a:custGeom>
              <a:rect b="b" l="l" r="r" t="t"/>
              <a:pathLst>
                <a:path extrusionOk="0" h="20846" w="35259">
                  <a:moveTo>
                    <a:pt x="8488" y="213"/>
                  </a:moveTo>
                  <a:lnTo>
                    <a:pt x="34726" y="9151"/>
                  </a:lnTo>
                  <a:lnTo>
                    <a:pt x="296" y="20568"/>
                  </a:lnTo>
                  <a:lnTo>
                    <a:pt x="8488" y="213"/>
                  </a:lnTo>
                  <a:close/>
                  <a:moveTo>
                    <a:pt x="8390" y="1"/>
                  </a:moveTo>
                  <a:lnTo>
                    <a:pt x="1" y="20845"/>
                  </a:lnTo>
                  <a:lnTo>
                    <a:pt x="1" y="20845"/>
                  </a:lnTo>
                  <a:lnTo>
                    <a:pt x="176" y="20788"/>
                  </a:lnTo>
                  <a:lnTo>
                    <a:pt x="35259" y="9154"/>
                  </a:lnTo>
                  <a:lnTo>
                    <a:pt x="35021" y="9072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 flipH="1">
              <a:off x="8508431" y="1588458"/>
              <a:ext cx="655782" cy="622574"/>
            </a:xfrm>
            <a:custGeom>
              <a:rect b="b" l="l" r="r" t="t"/>
              <a:pathLst>
                <a:path extrusionOk="0" h="42352" w="44611">
                  <a:moveTo>
                    <a:pt x="218" y="442"/>
                  </a:moveTo>
                  <a:lnTo>
                    <a:pt x="44106" y="42106"/>
                  </a:lnTo>
                  <a:lnTo>
                    <a:pt x="4060" y="36334"/>
                  </a:lnTo>
                  <a:lnTo>
                    <a:pt x="218" y="442"/>
                  </a:lnTo>
                  <a:close/>
                  <a:moveTo>
                    <a:pt x="1" y="0"/>
                  </a:moveTo>
                  <a:lnTo>
                    <a:pt x="3906" y="36483"/>
                  </a:lnTo>
                  <a:lnTo>
                    <a:pt x="3972" y="36492"/>
                  </a:lnTo>
                  <a:lnTo>
                    <a:pt x="44610" y="423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 flipH="1">
              <a:off x="9095740" y="2089537"/>
              <a:ext cx="396577" cy="451069"/>
            </a:xfrm>
            <a:custGeom>
              <a:rect b="b" l="l" r="r" t="t"/>
              <a:pathLst>
                <a:path extrusionOk="0" h="30685" w="26978">
                  <a:moveTo>
                    <a:pt x="407" y="207"/>
                  </a:moveTo>
                  <a:lnTo>
                    <a:pt x="26221" y="2401"/>
                  </a:lnTo>
                  <a:lnTo>
                    <a:pt x="26798" y="30224"/>
                  </a:lnTo>
                  <a:lnTo>
                    <a:pt x="26798" y="30224"/>
                  </a:lnTo>
                  <a:lnTo>
                    <a:pt x="407" y="207"/>
                  </a:lnTo>
                  <a:close/>
                  <a:moveTo>
                    <a:pt x="0" y="1"/>
                  </a:moveTo>
                  <a:lnTo>
                    <a:pt x="140" y="159"/>
                  </a:lnTo>
                  <a:lnTo>
                    <a:pt x="26978" y="30685"/>
                  </a:lnTo>
                  <a:lnTo>
                    <a:pt x="26387" y="2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 flipH="1">
              <a:off x="5743199" y="-539382"/>
              <a:ext cx="386551" cy="144810"/>
            </a:xfrm>
            <a:custGeom>
              <a:rect b="b" l="l" r="r" t="t"/>
              <a:pathLst>
                <a:path extrusionOk="0" h="9851" w="26296">
                  <a:moveTo>
                    <a:pt x="17176" y="170"/>
                  </a:moveTo>
                  <a:lnTo>
                    <a:pt x="25692" y="9442"/>
                  </a:lnTo>
                  <a:lnTo>
                    <a:pt x="938" y="170"/>
                  </a:lnTo>
                  <a:close/>
                  <a:moveTo>
                    <a:pt x="1" y="0"/>
                  </a:moveTo>
                  <a:lnTo>
                    <a:pt x="26296" y="9850"/>
                  </a:lnTo>
                  <a:lnTo>
                    <a:pt x="172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 flipH="1">
              <a:off x="8309907" y="1359373"/>
              <a:ext cx="36044" cy="34692"/>
            </a:xfrm>
            <a:custGeom>
              <a:rect b="b" l="l" r="r" t="t"/>
              <a:pathLst>
                <a:path extrusionOk="0" h="2360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79" y="2359"/>
                  </a:cubicBezTo>
                  <a:cubicBezTo>
                    <a:pt x="1656" y="2359"/>
                    <a:pt x="2087" y="2071"/>
                    <a:pt x="2270" y="1631"/>
                  </a:cubicBezTo>
                  <a:cubicBezTo>
                    <a:pt x="2452" y="1190"/>
                    <a:pt x="2351" y="684"/>
                    <a:pt x="2013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 flipH="1">
              <a:off x="7980084" y="674750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2" y="703"/>
                    <a:pt x="2" y="1179"/>
                  </a:cubicBezTo>
                  <a:cubicBezTo>
                    <a:pt x="1" y="1832"/>
                    <a:pt x="530" y="2359"/>
                    <a:pt x="1180" y="2359"/>
                  </a:cubicBezTo>
                  <a:cubicBezTo>
                    <a:pt x="1658" y="2359"/>
                    <a:pt x="2087" y="2073"/>
                    <a:pt x="2271" y="1631"/>
                  </a:cubicBezTo>
                  <a:cubicBezTo>
                    <a:pt x="2454" y="1191"/>
                    <a:pt x="2353" y="684"/>
                    <a:pt x="2015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 flipH="1">
              <a:off x="6262418" y="-114816"/>
              <a:ext cx="34692" cy="34692"/>
            </a:xfrm>
            <a:custGeom>
              <a:rect b="b" l="l" r="r" t="t"/>
              <a:pathLst>
                <a:path extrusionOk="0" h="2360" w="2360">
                  <a:moveTo>
                    <a:pt x="1180" y="0"/>
                  </a:moveTo>
                  <a:cubicBezTo>
                    <a:pt x="529" y="0"/>
                    <a:pt x="0" y="529"/>
                    <a:pt x="0" y="1180"/>
                  </a:cubicBezTo>
                  <a:cubicBezTo>
                    <a:pt x="0" y="1831"/>
                    <a:pt x="529" y="2360"/>
                    <a:pt x="1180" y="2360"/>
                  </a:cubicBezTo>
                  <a:cubicBezTo>
                    <a:pt x="1832" y="2360"/>
                    <a:pt x="2360" y="1831"/>
                    <a:pt x="2360" y="1180"/>
                  </a:cubicBezTo>
                  <a:cubicBezTo>
                    <a:pt x="2360" y="529"/>
                    <a:pt x="1832" y="0"/>
                    <a:pt x="1180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 flipH="1">
              <a:off x="5626408" y="-59853"/>
              <a:ext cx="36044" cy="34692"/>
            </a:xfrm>
            <a:custGeom>
              <a:rect b="b" l="l" r="r" t="t"/>
              <a:pathLst>
                <a:path extrusionOk="0" h="2360" w="2452">
                  <a:moveTo>
                    <a:pt x="1181" y="0"/>
                  </a:moveTo>
                  <a:cubicBezTo>
                    <a:pt x="1028" y="0"/>
                    <a:pt x="874" y="30"/>
                    <a:pt x="728" y="91"/>
                  </a:cubicBezTo>
                  <a:cubicBezTo>
                    <a:pt x="288" y="273"/>
                    <a:pt x="0" y="703"/>
                    <a:pt x="0" y="1180"/>
                  </a:cubicBezTo>
                  <a:cubicBezTo>
                    <a:pt x="0" y="1831"/>
                    <a:pt x="529" y="2358"/>
                    <a:pt x="1180" y="2360"/>
                  </a:cubicBezTo>
                  <a:cubicBezTo>
                    <a:pt x="1656" y="2360"/>
                    <a:pt x="2087" y="2072"/>
                    <a:pt x="2269" y="1632"/>
                  </a:cubicBezTo>
                  <a:cubicBezTo>
                    <a:pt x="2451" y="1191"/>
                    <a:pt x="2351" y="683"/>
                    <a:pt x="2013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 flipH="1">
              <a:off x="8020053" y="1119499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0" y="0"/>
                  </a:moveTo>
                  <a:cubicBezTo>
                    <a:pt x="1028" y="0"/>
                    <a:pt x="875" y="29"/>
                    <a:pt x="730" y="90"/>
                  </a:cubicBezTo>
                  <a:cubicBezTo>
                    <a:pt x="288" y="272"/>
                    <a:pt x="0" y="703"/>
                    <a:pt x="0" y="1180"/>
                  </a:cubicBezTo>
                  <a:cubicBezTo>
                    <a:pt x="2" y="1831"/>
                    <a:pt x="529" y="2359"/>
                    <a:pt x="1180" y="2359"/>
                  </a:cubicBezTo>
                  <a:cubicBezTo>
                    <a:pt x="1658" y="2359"/>
                    <a:pt x="2087" y="2072"/>
                    <a:pt x="2269" y="1631"/>
                  </a:cubicBezTo>
                  <a:cubicBezTo>
                    <a:pt x="2453" y="1191"/>
                    <a:pt x="2352" y="683"/>
                    <a:pt x="2015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 flipH="1">
              <a:off x="6445947" y="244996"/>
              <a:ext cx="36059" cy="34692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9" y="273"/>
                    <a:pt x="1" y="702"/>
                    <a:pt x="1" y="1180"/>
                  </a:cubicBezTo>
                  <a:cubicBezTo>
                    <a:pt x="1" y="1830"/>
                    <a:pt x="528" y="2358"/>
                    <a:pt x="1181" y="2359"/>
                  </a:cubicBezTo>
                  <a:cubicBezTo>
                    <a:pt x="1657" y="2359"/>
                    <a:pt x="2088" y="2072"/>
                    <a:pt x="2270" y="1632"/>
                  </a:cubicBezTo>
                  <a:cubicBezTo>
                    <a:pt x="2452" y="1190"/>
                    <a:pt x="2351" y="684"/>
                    <a:pt x="2014" y="346"/>
                  </a:cubicBezTo>
                  <a:cubicBezTo>
                    <a:pt x="1788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 flipH="1">
              <a:off x="6600856" y="604778"/>
              <a:ext cx="36059" cy="34692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1"/>
                  </a:cubicBezTo>
                  <a:cubicBezTo>
                    <a:pt x="288" y="273"/>
                    <a:pt x="0" y="704"/>
                    <a:pt x="2" y="1181"/>
                  </a:cubicBezTo>
                  <a:cubicBezTo>
                    <a:pt x="2" y="1832"/>
                    <a:pt x="529" y="2360"/>
                    <a:pt x="1180" y="2360"/>
                  </a:cubicBezTo>
                  <a:cubicBezTo>
                    <a:pt x="1657" y="2360"/>
                    <a:pt x="2087" y="2073"/>
                    <a:pt x="2271" y="1632"/>
                  </a:cubicBezTo>
                  <a:cubicBezTo>
                    <a:pt x="2453" y="1192"/>
                    <a:pt x="2352" y="684"/>
                    <a:pt x="2014" y="347"/>
                  </a:cubicBezTo>
                  <a:cubicBezTo>
                    <a:pt x="1789" y="121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 flipH="1">
              <a:off x="7130571" y="614774"/>
              <a:ext cx="36044" cy="34707"/>
            </a:xfrm>
            <a:custGeom>
              <a:rect b="b" l="l" r="r" t="t"/>
              <a:pathLst>
                <a:path extrusionOk="0" h="2361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4"/>
                    <a:pt x="0" y="703"/>
                    <a:pt x="0" y="1181"/>
                  </a:cubicBezTo>
                  <a:cubicBezTo>
                    <a:pt x="0" y="1832"/>
                    <a:pt x="529" y="2359"/>
                    <a:pt x="1180" y="2361"/>
                  </a:cubicBezTo>
                  <a:cubicBezTo>
                    <a:pt x="1657" y="2359"/>
                    <a:pt x="2087" y="2073"/>
                    <a:pt x="2269" y="1631"/>
                  </a:cubicBezTo>
                  <a:cubicBezTo>
                    <a:pt x="2451" y="1191"/>
                    <a:pt x="2350" y="684"/>
                    <a:pt x="2014" y="346"/>
                  </a:cubicBezTo>
                  <a:cubicBezTo>
                    <a:pt x="1789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 flipH="1">
              <a:off x="6890696" y="1134493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78" y="0"/>
                  </a:moveTo>
                  <a:cubicBezTo>
                    <a:pt x="1027" y="0"/>
                    <a:pt x="874" y="29"/>
                    <a:pt x="728" y="90"/>
                  </a:cubicBezTo>
                  <a:cubicBezTo>
                    <a:pt x="287" y="272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9" y="1631"/>
                  </a:cubicBezTo>
                  <a:cubicBezTo>
                    <a:pt x="2452" y="1190"/>
                    <a:pt x="2351" y="683"/>
                    <a:pt x="2013" y="346"/>
                  </a:cubicBezTo>
                  <a:cubicBezTo>
                    <a:pt x="1787" y="120"/>
                    <a:pt x="1485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 flipH="1">
              <a:off x="7550329" y="879639"/>
              <a:ext cx="36059" cy="34677"/>
            </a:xfrm>
            <a:custGeom>
              <a:rect b="b" l="l" r="r" t="t"/>
              <a:pathLst>
                <a:path extrusionOk="0" h="2359" w="2453">
                  <a:moveTo>
                    <a:pt x="1180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81" y="2359"/>
                  </a:cubicBezTo>
                  <a:cubicBezTo>
                    <a:pt x="1657" y="2359"/>
                    <a:pt x="2088" y="2071"/>
                    <a:pt x="2270" y="1631"/>
                  </a:cubicBezTo>
                  <a:cubicBezTo>
                    <a:pt x="2452" y="1190"/>
                    <a:pt x="2351" y="683"/>
                    <a:pt x="2014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 flipH="1">
              <a:off x="7855148" y="1454306"/>
              <a:ext cx="36074" cy="34692"/>
            </a:xfrm>
            <a:custGeom>
              <a:rect b="b" l="l" r="r" t="t"/>
              <a:pathLst>
                <a:path extrusionOk="0" h="2360" w="2454">
                  <a:moveTo>
                    <a:pt x="1181" y="0"/>
                  </a:moveTo>
                  <a:cubicBezTo>
                    <a:pt x="1029" y="0"/>
                    <a:pt x="875" y="30"/>
                    <a:pt x="728" y="91"/>
                  </a:cubicBezTo>
                  <a:cubicBezTo>
                    <a:pt x="288" y="273"/>
                    <a:pt x="1" y="703"/>
                    <a:pt x="1" y="1180"/>
                  </a:cubicBezTo>
                  <a:cubicBezTo>
                    <a:pt x="1" y="1831"/>
                    <a:pt x="529" y="2360"/>
                    <a:pt x="1180" y="2360"/>
                  </a:cubicBezTo>
                  <a:cubicBezTo>
                    <a:pt x="1658" y="2360"/>
                    <a:pt x="2087" y="2072"/>
                    <a:pt x="2270" y="1631"/>
                  </a:cubicBezTo>
                  <a:cubicBezTo>
                    <a:pt x="2453" y="1191"/>
                    <a:pt x="2353" y="683"/>
                    <a:pt x="2015" y="346"/>
                  </a:cubicBezTo>
                  <a:cubicBezTo>
                    <a:pt x="1790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 flipH="1">
              <a:off x="8494789" y="2188909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1" y="702"/>
                    <a:pt x="2" y="1179"/>
                  </a:cubicBezTo>
                  <a:cubicBezTo>
                    <a:pt x="2" y="1830"/>
                    <a:pt x="530" y="2359"/>
                    <a:pt x="1180" y="2359"/>
                  </a:cubicBezTo>
                  <a:cubicBezTo>
                    <a:pt x="1658" y="2359"/>
                    <a:pt x="2087" y="2071"/>
                    <a:pt x="2271" y="1631"/>
                  </a:cubicBezTo>
                  <a:cubicBezTo>
                    <a:pt x="2454" y="1190"/>
                    <a:pt x="2353" y="682"/>
                    <a:pt x="2015" y="345"/>
                  </a:cubicBezTo>
                  <a:cubicBezTo>
                    <a:pt x="1789" y="120"/>
                    <a:pt x="1487" y="0"/>
                    <a:pt x="118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 flipH="1">
              <a:off x="8864612" y="1479311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79" y="0"/>
                  </a:moveTo>
                  <a:cubicBezTo>
                    <a:pt x="1028" y="0"/>
                    <a:pt x="875" y="29"/>
                    <a:pt x="730" y="89"/>
                  </a:cubicBezTo>
                  <a:cubicBezTo>
                    <a:pt x="290" y="272"/>
                    <a:pt x="2" y="701"/>
                    <a:pt x="1" y="1179"/>
                  </a:cubicBezTo>
                  <a:cubicBezTo>
                    <a:pt x="1" y="1830"/>
                    <a:pt x="528" y="2358"/>
                    <a:pt x="1180" y="2358"/>
                  </a:cubicBezTo>
                  <a:cubicBezTo>
                    <a:pt x="1656" y="2358"/>
                    <a:pt x="2087" y="2072"/>
                    <a:pt x="2270" y="1631"/>
                  </a:cubicBezTo>
                  <a:cubicBezTo>
                    <a:pt x="2452" y="1191"/>
                    <a:pt x="2351" y="683"/>
                    <a:pt x="2015" y="347"/>
                  </a:cubicBezTo>
                  <a:cubicBezTo>
                    <a:pt x="1789" y="121"/>
                    <a:pt x="1487" y="0"/>
                    <a:pt x="117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 flipH="1">
              <a:off x="9149439" y="1569245"/>
              <a:ext cx="36059" cy="34677"/>
            </a:xfrm>
            <a:custGeom>
              <a:rect b="b" l="l" r="r" t="t"/>
              <a:pathLst>
                <a:path extrusionOk="0" h="2359" w="2453">
                  <a:moveTo>
                    <a:pt x="1179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3"/>
                    <a:pt x="1" y="1181"/>
                  </a:cubicBezTo>
                  <a:cubicBezTo>
                    <a:pt x="1" y="1832"/>
                    <a:pt x="530" y="2359"/>
                    <a:pt x="1181" y="2359"/>
                  </a:cubicBezTo>
                  <a:cubicBezTo>
                    <a:pt x="1658" y="2359"/>
                    <a:pt x="2088" y="2071"/>
                    <a:pt x="2270" y="1631"/>
                  </a:cubicBezTo>
                  <a:cubicBezTo>
                    <a:pt x="2452" y="1190"/>
                    <a:pt x="2351" y="682"/>
                    <a:pt x="2014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 flipH="1">
              <a:off x="8249946" y="1939038"/>
              <a:ext cx="36044" cy="34707"/>
            </a:xfrm>
            <a:custGeom>
              <a:rect b="b" l="l" r="r" t="t"/>
              <a:pathLst>
                <a:path extrusionOk="0" h="2361" w="2452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8" y="272"/>
                    <a:pt x="0" y="703"/>
                    <a:pt x="0" y="1179"/>
                  </a:cubicBezTo>
                  <a:cubicBezTo>
                    <a:pt x="0" y="1832"/>
                    <a:pt x="527" y="2361"/>
                    <a:pt x="1180" y="2361"/>
                  </a:cubicBezTo>
                  <a:cubicBezTo>
                    <a:pt x="1657" y="2361"/>
                    <a:pt x="2087" y="2073"/>
                    <a:pt x="2269" y="1631"/>
                  </a:cubicBezTo>
                  <a:cubicBezTo>
                    <a:pt x="2451" y="1191"/>
                    <a:pt x="2352" y="684"/>
                    <a:pt x="2014" y="346"/>
                  </a:cubicBezTo>
                  <a:cubicBezTo>
                    <a:pt x="1789" y="120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 flipH="1">
              <a:off x="8319918" y="944598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82" y="1"/>
                  </a:moveTo>
                  <a:cubicBezTo>
                    <a:pt x="1029" y="1"/>
                    <a:pt x="876" y="30"/>
                    <a:pt x="730" y="91"/>
                  </a:cubicBezTo>
                  <a:cubicBezTo>
                    <a:pt x="288" y="274"/>
                    <a:pt x="2" y="703"/>
                    <a:pt x="2" y="1181"/>
                  </a:cubicBezTo>
                  <a:cubicBezTo>
                    <a:pt x="1" y="1831"/>
                    <a:pt x="529" y="2359"/>
                    <a:pt x="1180" y="2359"/>
                  </a:cubicBezTo>
                  <a:cubicBezTo>
                    <a:pt x="1658" y="2359"/>
                    <a:pt x="2087" y="2073"/>
                    <a:pt x="2270" y="1631"/>
                  </a:cubicBezTo>
                  <a:cubicBezTo>
                    <a:pt x="2452" y="1191"/>
                    <a:pt x="2352" y="683"/>
                    <a:pt x="2015" y="346"/>
                  </a:cubicBezTo>
                  <a:cubicBezTo>
                    <a:pt x="1790" y="121"/>
                    <a:pt x="1488" y="1"/>
                    <a:pt x="118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 flipH="1">
              <a:off x="7455382" y="499835"/>
              <a:ext cx="36059" cy="34707"/>
            </a:xfrm>
            <a:custGeom>
              <a:rect b="b" l="l" r="r" t="t"/>
              <a:pathLst>
                <a:path extrusionOk="0" h="2361" w="2453">
                  <a:moveTo>
                    <a:pt x="1182" y="0"/>
                  </a:moveTo>
                  <a:cubicBezTo>
                    <a:pt x="1029" y="0"/>
                    <a:pt x="875" y="30"/>
                    <a:pt x="729" y="91"/>
                  </a:cubicBezTo>
                  <a:cubicBezTo>
                    <a:pt x="289" y="273"/>
                    <a:pt x="1" y="703"/>
                    <a:pt x="1" y="1180"/>
                  </a:cubicBezTo>
                  <a:cubicBezTo>
                    <a:pt x="1" y="1831"/>
                    <a:pt x="528" y="2360"/>
                    <a:pt x="1180" y="2360"/>
                  </a:cubicBezTo>
                  <a:cubicBezTo>
                    <a:pt x="1657" y="2360"/>
                    <a:pt x="2087" y="2072"/>
                    <a:pt x="2270" y="1632"/>
                  </a:cubicBezTo>
                  <a:cubicBezTo>
                    <a:pt x="2452" y="1191"/>
                    <a:pt x="2351" y="683"/>
                    <a:pt x="2014" y="346"/>
                  </a:cubicBezTo>
                  <a:cubicBezTo>
                    <a:pt x="1789" y="120"/>
                    <a:pt x="1488" y="0"/>
                    <a:pt x="1182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 flipH="1">
              <a:off x="9084465" y="2103943"/>
              <a:ext cx="36074" cy="34692"/>
            </a:xfrm>
            <a:custGeom>
              <a:rect b="b" l="l" r="r" t="t"/>
              <a:pathLst>
                <a:path extrusionOk="0" h="2360" w="2454">
                  <a:moveTo>
                    <a:pt x="1180" y="1"/>
                  </a:moveTo>
                  <a:cubicBezTo>
                    <a:pt x="1028" y="1"/>
                    <a:pt x="876" y="30"/>
                    <a:pt x="730" y="91"/>
                  </a:cubicBezTo>
                  <a:cubicBezTo>
                    <a:pt x="289" y="273"/>
                    <a:pt x="2" y="704"/>
                    <a:pt x="2" y="1180"/>
                  </a:cubicBezTo>
                  <a:cubicBezTo>
                    <a:pt x="1" y="1831"/>
                    <a:pt x="530" y="2360"/>
                    <a:pt x="1180" y="2360"/>
                  </a:cubicBezTo>
                  <a:cubicBezTo>
                    <a:pt x="1658" y="2360"/>
                    <a:pt x="2087" y="2073"/>
                    <a:pt x="2271" y="1632"/>
                  </a:cubicBezTo>
                  <a:cubicBezTo>
                    <a:pt x="2454" y="1192"/>
                    <a:pt x="2353" y="684"/>
                    <a:pt x="2015" y="347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 flipH="1">
              <a:off x="6860723" y="-349678"/>
              <a:ext cx="36030" cy="34677"/>
            </a:xfrm>
            <a:custGeom>
              <a:rect b="b" l="l" r="r" t="t"/>
              <a:pathLst>
                <a:path extrusionOk="0" h="2359" w="2451">
                  <a:moveTo>
                    <a:pt x="1177" y="0"/>
                  </a:moveTo>
                  <a:cubicBezTo>
                    <a:pt x="1026" y="0"/>
                    <a:pt x="873" y="30"/>
                    <a:pt x="728" y="90"/>
                  </a:cubicBezTo>
                  <a:cubicBezTo>
                    <a:pt x="287" y="274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8" y="1631"/>
                  </a:cubicBezTo>
                  <a:cubicBezTo>
                    <a:pt x="2450" y="1191"/>
                    <a:pt x="2351" y="683"/>
                    <a:pt x="2013" y="346"/>
                  </a:cubicBezTo>
                  <a:cubicBezTo>
                    <a:pt x="1787" y="121"/>
                    <a:pt x="1484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 flipH="1">
              <a:off x="5641181" y="-99322"/>
              <a:ext cx="823920" cy="362840"/>
            </a:xfrm>
            <a:custGeom>
              <a:rect b="b" l="l" r="r" t="t"/>
              <a:pathLst>
                <a:path extrusionOk="0" h="24683" w="56049">
                  <a:moveTo>
                    <a:pt x="12876" y="1"/>
                  </a:moveTo>
                  <a:lnTo>
                    <a:pt x="12860" y="170"/>
                  </a:lnTo>
                  <a:lnTo>
                    <a:pt x="55288" y="4248"/>
                  </a:lnTo>
                  <a:lnTo>
                    <a:pt x="0" y="24523"/>
                  </a:lnTo>
                  <a:lnTo>
                    <a:pt x="59" y="24682"/>
                  </a:lnTo>
                  <a:lnTo>
                    <a:pt x="56049" y="4150"/>
                  </a:lnTo>
                  <a:lnTo>
                    <a:pt x="1287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 flipH="1">
              <a:off x="5312533" y="-403995"/>
              <a:ext cx="958616" cy="367118"/>
            </a:xfrm>
            <a:custGeom>
              <a:rect b="b" l="l" r="r" t="t"/>
              <a:pathLst>
                <a:path extrusionOk="0" h="24974" w="65212">
                  <a:moveTo>
                    <a:pt x="35731" y="222"/>
                  </a:moveTo>
                  <a:lnTo>
                    <a:pt x="64838" y="2195"/>
                  </a:lnTo>
                  <a:lnTo>
                    <a:pt x="43307" y="24647"/>
                  </a:lnTo>
                  <a:lnTo>
                    <a:pt x="35731" y="222"/>
                  </a:lnTo>
                  <a:close/>
                  <a:moveTo>
                    <a:pt x="35662" y="0"/>
                  </a:moveTo>
                  <a:lnTo>
                    <a:pt x="35570" y="54"/>
                  </a:lnTo>
                  <a:lnTo>
                    <a:pt x="0" y="20930"/>
                  </a:lnTo>
                  <a:lnTo>
                    <a:pt x="86" y="21076"/>
                  </a:lnTo>
                  <a:lnTo>
                    <a:pt x="35564" y="256"/>
                  </a:lnTo>
                  <a:lnTo>
                    <a:pt x="43230" y="24974"/>
                  </a:lnTo>
                  <a:lnTo>
                    <a:pt x="65211" y="2051"/>
                  </a:lnTo>
                  <a:lnTo>
                    <a:pt x="35677" y="47"/>
                  </a:lnTo>
                  <a:lnTo>
                    <a:pt x="3566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 flipH="1">
              <a:off x="6268768" y="-328966"/>
              <a:ext cx="612770" cy="605331"/>
            </a:xfrm>
            <a:custGeom>
              <a:rect b="b" l="l" r="r" t="t"/>
              <a:pathLst>
                <a:path extrusionOk="0" h="41179" w="41685">
                  <a:moveTo>
                    <a:pt x="458" y="361"/>
                  </a:moveTo>
                  <a:lnTo>
                    <a:pt x="41446" y="16254"/>
                  </a:lnTo>
                  <a:lnTo>
                    <a:pt x="28736" y="40850"/>
                  </a:lnTo>
                  <a:lnTo>
                    <a:pt x="458" y="361"/>
                  </a:lnTo>
                  <a:close/>
                  <a:moveTo>
                    <a:pt x="0" y="1"/>
                  </a:moveTo>
                  <a:lnTo>
                    <a:pt x="160" y="230"/>
                  </a:lnTo>
                  <a:lnTo>
                    <a:pt x="28757" y="41178"/>
                  </a:lnTo>
                  <a:lnTo>
                    <a:pt x="28822" y="41053"/>
                  </a:lnTo>
                  <a:lnTo>
                    <a:pt x="41684" y="16162"/>
                  </a:lnTo>
                  <a:lnTo>
                    <a:pt x="41597" y="16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 flipH="1">
              <a:off x="6455958" y="-329392"/>
              <a:ext cx="521762" cy="605420"/>
            </a:xfrm>
            <a:custGeom>
              <a:rect b="b" l="l" r="r" t="t"/>
              <a:pathLst>
                <a:path extrusionOk="0" h="41185" w="35494">
                  <a:moveTo>
                    <a:pt x="6816" y="420"/>
                  </a:moveTo>
                  <a:lnTo>
                    <a:pt x="35086" y="40901"/>
                  </a:lnTo>
                  <a:lnTo>
                    <a:pt x="35086" y="40901"/>
                  </a:lnTo>
                  <a:lnTo>
                    <a:pt x="199" y="31601"/>
                  </a:lnTo>
                  <a:lnTo>
                    <a:pt x="6816" y="420"/>
                  </a:lnTo>
                  <a:close/>
                  <a:moveTo>
                    <a:pt x="6730" y="1"/>
                  </a:moveTo>
                  <a:lnTo>
                    <a:pt x="6689" y="192"/>
                  </a:lnTo>
                  <a:lnTo>
                    <a:pt x="0" y="31725"/>
                  </a:lnTo>
                  <a:lnTo>
                    <a:pt x="77" y="31744"/>
                  </a:lnTo>
                  <a:lnTo>
                    <a:pt x="35493" y="41185"/>
                  </a:lnTo>
                  <a:lnTo>
                    <a:pt x="35359" y="40993"/>
                  </a:lnTo>
                  <a:lnTo>
                    <a:pt x="673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 flipH="1">
              <a:off x="6466954" y="259255"/>
              <a:ext cx="1104852" cy="891408"/>
            </a:xfrm>
            <a:custGeom>
              <a:rect b="b" l="l" r="r" t="t"/>
              <a:pathLst>
                <a:path extrusionOk="0" h="60640" w="75160">
                  <a:moveTo>
                    <a:pt x="28912" y="25098"/>
                  </a:moveTo>
                  <a:lnTo>
                    <a:pt x="44725" y="60332"/>
                  </a:lnTo>
                  <a:lnTo>
                    <a:pt x="44725" y="60332"/>
                  </a:lnTo>
                  <a:lnTo>
                    <a:pt x="375" y="43094"/>
                  </a:lnTo>
                  <a:lnTo>
                    <a:pt x="28542" y="25104"/>
                  </a:lnTo>
                  <a:lnTo>
                    <a:pt x="28912" y="25098"/>
                  </a:lnTo>
                  <a:close/>
                  <a:moveTo>
                    <a:pt x="75003" y="0"/>
                  </a:moveTo>
                  <a:lnTo>
                    <a:pt x="64948" y="24426"/>
                  </a:lnTo>
                  <a:lnTo>
                    <a:pt x="28492" y="24933"/>
                  </a:lnTo>
                  <a:lnTo>
                    <a:pt x="28473" y="24947"/>
                  </a:lnTo>
                  <a:lnTo>
                    <a:pt x="0" y="43129"/>
                  </a:lnTo>
                  <a:lnTo>
                    <a:pt x="157" y="43191"/>
                  </a:lnTo>
                  <a:lnTo>
                    <a:pt x="45050" y="60639"/>
                  </a:lnTo>
                  <a:lnTo>
                    <a:pt x="44966" y="60451"/>
                  </a:lnTo>
                  <a:lnTo>
                    <a:pt x="29098" y="25096"/>
                  </a:lnTo>
                  <a:lnTo>
                    <a:pt x="65061" y="24593"/>
                  </a:lnTo>
                  <a:lnTo>
                    <a:pt x="65084" y="24542"/>
                  </a:lnTo>
                  <a:lnTo>
                    <a:pt x="75160" y="65"/>
                  </a:lnTo>
                  <a:lnTo>
                    <a:pt x="7500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 flipH="1">
              <a:off x="6978176" y="122265"/>
              <a:ext cx="592087" cy="773543"/>
            </a:xfrm>
            <a:custGeom>
              <a:rect b="b" l="l" r="r" t="t"/>
              <a:pathLst>
                <a:path extrusionOk="0" h="52622" w="40278">
                  <a:moveTo>
                    <a:pt x="40116" y="1"/>
                  </a:moveTo>
                  <a:lnTo>
                    <a:pt x="28812" y="34230"/>
                  </a:lnTo>
                  <a:lnTo>
                    <a:pt x="6240" y="26563"/>
                  </a:lnTo>
                  <a:lnTo>
                    <a:pt x="1" y="52581"/>
                  </a:lnTo>
                  <a:lnTo>
                    <a:pt x="166" y="52621"/>
                  </a:lnTo>
                  <a:lnTo>
                    <a:pt x="6362" y="26784"/>
                  </a:lnTo>
                  <a:lnTo>
                    <a:pt x="28919" y="34445"/>
                  </a:lnTo>
                  <a:lnTo>
                    <a:pt x="28946" y="34364"/>
                  </a:lnTo>
                  <a:lnTo>
                    <a:pt x="40277" y="53"/>
                  </a:lnTo>
                  <a:lnTo>
                    <a:pt x="401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 flipH="1">
              <a:off x="7566087" y="692008"/>
              <a:ext cx="471885" cy="780011"/>
            </a:xfrm>
            <a:custGeom>
              <a:rect b="b" l="l" r="r" t="t"/>
              <a:pathLst>
                <a:path extrusionOk="0" h="53062" w="32101">
                  <a:moveTo>
                    <a:pt x="2815" y="1"/>
                  </a:moveTo>
                  <a:lnTo>
                    <a:pt x="1" y="30402"/>
                  </a:lnTo>
                  <a:lnTo>
                    <a:pt x="139" y="30331"/>
                  </a:lnTo>
                  <a:lnTo>
                    <a:pt x="31699" y="14041"/>
                  </a:lnTo>
                  <a:lnTo>
                    <a:pt x="31699" y="14041"/>
                  </a:lnTo>
                  <a:lnTo>
                    <a:pt x="11180" y="52982"/>
                  </a:lnTo>
                  <a:lnTo>
                    <a:pt x="11331" y="53061"/>
                  </a:lnTo>
                  <a:lnTo>
                    <a:pt x="32101" y="13642"/>
                  </a:lnTo>
                  <a:lnTo>
                    <a:pt x="31861" y="13767"/>
                  </a:lnTo>
                  <a:lnTo>
                    <a:pt x="200" y="30108"/>
                  </a:lnTo>
                  <a:lnTo>
                    <a:pt x="2984" y="17"/>
                  </a:lnTo>
                  <a:lnTo>
                    <a:pt x="281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 flipH="1">
              <a:off x="8035694" y="1135786"/>
              <a:ext cx="848366" cy="823318"/>
            </a:xfrm>
            <a:custGeom>
              <a:rect b="b" l="l" r="r" t="t"/>
              <a:pathLst>
                <a:path extrusionOk="0" h="56008" w="57712">
                  <a:moveTo>
                    <a:pt x="57603" y="0"/>
                  </a:moveTo>
                  <a:lnTo>
                    <a:pt x="37696" y="16353"/>
                  </a:lnTo>
                  <a:lnTo>
                    <a:pt x="37702" y="16398"/>
                  </a:lnTo>
                  <a:lnTo>
                    <a:pt x="41761" y="55640"/>
                  </a:lnTo>
                  <a:lnTo>
                    <a:pt x="41761" y="55640"/>
                  </a:lnTo>
                  <a:lnTo>
                    <a:pt x="102" y="24480"/>
                  </a:lnTo>
                  <a:lnTo>
                    <a:pt x="0" y="24617"/>
                  </a:lnTo>
                  <a:lnTo>
                    <a:pt x="41970" y="56008"/>
                  </a:lnTo>
                  <a:lnTo>
                    <a:pt x="41949" y="55815"/>
                  </a:lnTo>
                  <a:lnTo>
                    <a:pt x="37875" y="16425"/>
                  </a:lnTo>
                  <a:lnTo>
                    <a:pt x="57711" y="131"/>
                  </a:lnTo>
                  <a:lnTo>
                    <a:pt x="5760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 flipH="1">
              <a:off x="7876052" y="1136198"/>
              <a:ext cx="161582" cy="327575"/>
            </a:xfrm>
            <a:custGeom>
              <a:rect b="b" l="l" r="r" t="t"/>
              <a:pathLst>
                <a:path extrusionOk="0" h="22284" w="10992">
                  <a:moveTo>
                    <a:pt x="154" y="1"/>
                  </a:moveTo>
                  <a:lnTo>
                    <a:pt x="0" y="75"/>
                  </a:lnTo>
                  <a:lnTo>
                    <a:pt x="10838" y="22284"/>
                  </a:lnTo>
                  <a:lnTo>
                    <a:pt x="10991" y="22210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 flipH="1">
              <a:off x="8318977" y="965178"/>
              <a:ext cx="564803" cy="534786"/>
            </a:xfrm>
            <a:custGeom>
              <a:rect b="b" l="l" r="r" t="t"/>
              <a:pathLst>
                <a:path extrusionOk="0" h="36380" w="38422">
                  <a:moveTo>
                    <a:pt x="37174" y="389"/>
                  </a:moveTo>
                  <a:lnTo>
                    <a:pt x="38245" y="28908"/>
                  </a:lnTo>
                  <a:lnTo>
                    <a:pt x="523" y="36109"/>
                  </a:lnTo>
                  <a:lnTo>
                    <a:pt x="37174" y="389"/>
                  </a:lnTo>
                  <a:close/>
                  <a:moveTo>
                    <a:pt x="37329" y="1"/>
                  </a:moveTo>
                  <a:lnTo>
                    <a:pt x="37193" y="135"/>
                  </a:lnTo>
                  <a:lnTo>
                    <a:pt x="1" y="36380"/>
                  </a:lnTo>
                  <a:lnTo>
                    <a:pt x="1" y="36380"/>
                  </a:lnTo>
                  <a:lnTo>
                    <a:pt x="278" y="36327"/>
                  </a:lnTo>
                  <a:lnTo>
                    <a:pt x="38421" y="29047"/>
                  </a:lnTo>
                  <a:lnTo>
                    <a:pt x="38418" y="28975"/>
                  </a:lnTo>
                  <a:lnTo>
                    <a:pt x="3732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 flipH="1">
              <a:off x="8510695" y="1496436"/>
              <a:ext cx="654297" cy="715905"/>
            </a:xfrm>
            <a:custGeom>
              <a:rect b="b" l="l" r="r" t="t"/>
              <a:pathLst>
                <a:path extrusionOk="0" h="48701" w="44510">
                  <a:moveTo>
                    <a:pt x="19349" y="207"/>
                  </a:moveTo>
                  <a:lnTo>
                    <a:pt x="43900" y="47887"/>
                  </a:lnTo>
                  <a:lnTo>
                    <a:pt x="323" y="6518"/>
                  </a:lnTo>
                  <a:lnTo>
                    <a:pt x="19349" y="207"/>
                  </a:lnTo>
                  <a:close/>
                  <a:moveTo>
                    <a:pt x="19433" y="0"/>
                  </a:moveTo>
                  <a:lnTo>
                    <a:pt x="1" y="6446"/>
                  </a:lnTo>
                  <a:lnTo>
                    <a:pt x="105" y="6543"/>
                  </a:lnTo>
                  <a:lnTo>
                    <a:pt x="44510" y="48701"/>
                  </a:lnTo>
                  <a:lnTo>
                    <a:pt x="1943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 flipH="1">
              <a:off x="8508328" y="2122215"/>
              <a:ext cx="598613" cy="417113"/>
            </a:xfrm>
            <a:custGeom>
              <a:rect b="b" l="l" r="r" t="t"/>
              <a:pathLst>
                <a:path extrusionOk="0" h="28375" w="40722">
                  <a:moveTo>
                    <a:pt x="174" y="197"/>
                  </a:moveTo>
                  <a:lnTo>
                    <a:pt x="40202" y="5966"/>
                  </a:lnTo>
                  <a:lnTo>
                    <a:pt x="754" y="28087"/>
                  </a:lnTo>
                  <a:lnTo>
                    <a:pt x="174" y="197"/>
                  </a:lnTo>
                  <a:close/>
                  <a:moveTo>
                    <a:pt x="1" y="0"/>
                  </a:moveTo>
                  <a:lnTo>
                    <a:pt x="2" y="101"/>
                  </a:lnTo>
                  <a:lnTo>
                    <a:pt x="590" y="28375"/>
                  </a:lnTo>
                  <a:lnTo>
                    <a:pt x="40722" y="5870"/>
                  </a:lnTo>
                  <a:lnTo>
                    <a:pt x="40475" y="5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 flipH="1">
              <a:off x="9093741" y="2089361"/>
              <a:ext cx="397503" cy="449747"/>
            </a:xfrm>
            <a:custGeom>
              <a:rect b="b" l="l" r="r" t="t"/>
              <a:pathLst>
                <a:path extrusionOk="0" h="30595" w="27041">
                  <a:moveTo>
                    <a:pt x="171" y="290"/>
                  </a:moveTo>
                  <a:lnTo>
                    <a:pt x="26588" y="30338"/>
                  </a:lnTo>
                  <a:lnTo>
                    <a:pt x="171" y="25490"/>
                  </a:lnTo>
                  <a:lnTo>
                    <a:pt x="171" y="290"/>
                  </a:lnTo>
                  <a:close/>
                  <a:moveTo>
                    <a:pt x="142" y="1"/>
                  </a:moveTo>
                  <a:lnTo>
                    <a:pt x="1" y="106"/>
                  </a:lnTo>
                  <a:lnTo>
                    <a:pt x="1" y="25632"/>
                  </a:lnTo>
                  <a:lnTo>
                    <a:pt x="27040" y="3059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7"/>
          <p:cNvSpPr txBox="1"/>
          <p:nvPr>
            <p:ph type="title"/>
          </p:nvPr>
        </p:nvSpPr>
        <p:spPr>
          <a:xfrm>
            <a:off x="784325" y="521225"/>
            <a:ext cx="46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37" name="Google Shape;537;p17"/>
          <p:cNvGrpSpPr/>
          <p:nvPr/>
        </p:nvGrpSpPr>
        <p:grpSpPr>
          <a:xfrm flipH="1" rot="2385383">
            <a:off x="4047263" y="-1928779"/>
            <a:ext cx="6545569" cy="4823282"/>
            <a:chOff x="5312533" y="-539382"/>
            <a:chExt cx="4179783" cy="3079988"/>
          </a:xfrm>
        </p:grpSpPr>
        <p:sp>
          <p:nvSpPr>
            <p:cNvPr id="538" name="Google Shape;538;p17"/>
            <p:cNvSpPr/>
            <p:nvPr/>
          </p:nvSpPr>
          <p:spPr>
            <a:xfrm flipH="1">
              <a:off x="6268680" y="-539382"/>
              <a:ext cx="418538" cy="452525"/>
            </a:xfrm>
            <a:custGeom>
              <a:rect b="b" l="l" r="r" t="t"/>
              <a:pathLst>
                <a:path extrusionOk="0" h="30784" w="28472">
                  <a:moveTo>
                    <a:pt x="23679" y="170"/>
                  </a:moveTo>
                  <a:lnTo>
                    <a:pt x="28221" y="30262"/>
                  </a:lnTo>
                  <a:lnTo>
                    <a:pt x="389" y="170"/>
                  </a:lnTo>
                  <a:close/>
                  <a:moveTo>
                    <a:pt x="0" y="0"/>
                  </a:moveTo>
                  <a:lnTo>
                    <a:pt x="132" y="143"/>
                  </a:lnTo>
                  <a:lnTo>
                    <a:pt x="28471" y="30784"/>
                  </a:lnTo>
                  <a:lnTo>
                    <a:pt x="2382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 flipH="1">
              <a:off x="6265931" y="-539382"/>
              <a:ext cx="614034" cy="451790"/>
            </a:xfrm>
            <a:custGeom>
              <a:rect b="b" l="l" r="r" t="t"/>
              <a:pathLst>
                <a:path extrusionOk="0" h="30734" w="41771">
                  <a:moveTo>
                    <a:pt x="13269" y="170"/>
                  </a:moveTo>
                  <a:lnTo>
                    <a:pt x="41146" y="30310"/>
                  </a:lnTo>
                  <a:lnTo>
                    <a:pt x="244" y="14452"/>
                  </a:lnTo>
                  <a:lnTo>
                    <a:pt x="8225" y="170"/>
                  </a:lnTo>
                  <a:close/>
                  <a:moveTo>
                    <a:pt x="8126" y="0"/>
                  </a:moveTo>
                  <a:lnTo>
                    <a:pt x="8100" y="44"/>
                  </a:lnTo>
                  <a:lnTo>
                    <a:pt x="0" y="14539"/>
                  </a:lnTo>
                  <a:lnTo>
                    <a:pt x="91" y="14575"/>
                  </a:lnTo>
                  <a:lnTo>
                    <a:pt x="41770" y="30734"/>
                  </a:lnTo>
                  <a:lnTo>
                    <a:pt x="41770" y="30734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7"/>
            <p:cNvSpPr/>
            <p:nvPr/>
          </p:nvSpPr>
          <p:spPr>
            <a:xfrm flipH="1">
              <a:off x="7469494" y="314733"/>
              <a:ext cx="397003" cy="208990"/>
            </a:xfrm>
            <a:custGeom>
              <a:rect b="b" l="l" r="r" t="t"/>
              <a:pathLst>
                <a:path extrusionOk="0" h="14217" w="27007">
                  <a:moveTo>
                    <a:pt x="21590" y="199"/>
                  </a:moveTo>
                  <a:lnTo>
                    <a:pt x="26722" y="13940"/>
                  </a:lnTo>
                  <a:lnTo>
                    <a:pt x="619" y="5049"/>
                  </a:lnTo>
                  <a:lnTo>
                    <a:pt x="21590" y="199"/>
                  </a:lnTo>
                  <a:close/>
                  <a:moveTo>
                    <a:pt x="21697" y="0"/>
                  </a:moveTo>
                  <a:lnTo>
                    <a:pt x="21625" y="17"/>
                  </a:lnTo>
                  <a:lnTo>
                    <a:pt x="0" y="5019"/>
                  </a:lnTo>
                  <a:lnTo>
                    <a:pt x="283" y="5114"/>
                  </a:lnTo>
                  <a:lnTo>
                    <a:pt x="27006" y="14217"/>
                  </a:lnTo>
                  <a:lnTo>
                    <a:pt x="2169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7"/>
            <p:cNvSpPr/>
            <p:nvPr/>
          </p:nvSpPr>
          <p:spPr>
            <a:xfrm flipH="1">
              <a:off x="7467686" y="387145"/>
              <a:ext cx="518307" cy="306436"/>
            </a:xfrm>
            <a:custGeom>
              <a:rect b="b" l="l" r="r" t="t"/>
              <a:pathLst>
                <a:path extrusionOk="0" h="20846" w="35259">
                  <a:moveTo>
                    <a:pt x="8488" y="213"/>
                  </a:moveTo>
                  <a:lnTo>
                    <a:pt x="34726" y="9151"/>
                  </a:lnTo>
                  <a:lnTo>
                    <a:pt x="296" y="20568"/>
                  </a:lnTo>
                  <a:lnTo>
                    <a:pt x="8488" y="213"/>
                  </a:lnTo>
                  <a:close/>
                  <a:moveTo>
                    <a:pt x="8390" y="1"/>
                  </a:moveTo>
                  <a:lnTo>
                    <a:pt x="1" y="20845"/>
                  </a:lnTo>
                  <a:lnTo>
                    <a:pt x="1" y="20845"/>
                  </a:lnTo>
                  <a:lnTo>
                    <a:pt x="176" y="20788"/>
                  </a:lnTo>
                  <a:lnTo>
                    <a:pt x="35259" y="9154"/>
                  </a:lnTo>
                  <a:lnTo>
                    <a:pt x="35021" y="9072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7"/>
            <p:cNvSpPr/>
            <p:nvPr/>
          </p:nvSpPr>
          <p:spPr>
            <a:xfrm flipH="1">
              <a:off x="8508431" y="1588458"/>
              <a:ext cx="655782" cy="622574"/>
            </a:xfrm>
            <a:custGeom>
              <a:rect b="b" l="l" r="r" t="t"/>
              <a:pathLst>
                <a:path extrusionOk="0" h="42352" w="44611">
                  <a:moveTo>
                    <a:pt x="218" y="442"/>
                  </a:moveTo>
                  <a:lnTo>
                    <a:pt x="44106" y="42106"/>
                  </a:lnTo>
                  <a:lnTo>
                    <a:pt x="4060" y="36334"/>
                  </a:lnTo>
                  <a:lnTo>
                    <a:pt x="218" y="442"/>
                  </a:lnTo>
                  <a:close/>
                  <a:moveTo>
                    <a:pt x="1" y="0"/>
                  </a:moveTo>
                  <a:lnTo>
                    <a:pt x="3906" y="36483"/>
                  </a:lnTo>
                  <a:lnTo>
                    <a:pt x="3972" y="36492"/>
                  </a:lnTo>
                  <a:lnTo>
                    <a:pt x="44610" y="423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7"/>
            <p:cNvSpPr/>
            <p:nvPr/>
          </p:nvSpPr>
          <p:spPr>
            <a:xfrm flipH="1">
              <a:off x="9095740" y="2089537"/>
              <a:ext cx="396577" cy="451069"/>
            </a:xfrm>
            <a:custGeom>
              <a:rect b="b" l="l" r="r" t="t"/>
              <a:pathLst>
                <a:path extrusionOk="0" h="30685" w="26978">
                  <a:moveTo>
                    <a:pt x="407" y="207"/>
                  </a:moveTo>
                  <a:lnTo>
                    <a:pt x="26221" y="2401"/>
                  </a:lnTo>
                  <a:lnTo>
                    <a:pt x="26798" y="30224"/>
                  </a:lnTo>
                  <a:lnTo>
                    <a:pt x="26798" y="30224"/>
                  </a:lnTo>
                  <a:lnTo>
                    <a:pt x="407" y="207"/>
                  </a:lnTo>
                  <a:close/>
                  <a:moveTo>
                    <a:pt x="0" y="1"/>
                  </a:moveTo>
                  <a:lnTo>
                    <a:pt x="140" y="159"/>
                  </a:lnTo>
                  <a:lnTo>
                    <a:pt x="26978" y="30685"/>
                  </a:lnTo>
                  <a:lnTo>
                    <a:pt x="26387" y="2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7"/>
            <p:cNvSpPr/>
            <p:nvPr/>
          </p:nvSpPr>
          <p:spPr>
            <a:xfrm flipH="1">
              <a:off x="5743199" y="-539382"/>
              <a:ext cx="386551" cy="144810"/>
            </a:xfrm>
            <a:custGeom>
              <a:rect b="b" l="l" r="r" t="t"/>
              <a:pathLst>
                <a:path extrusionOk="0" h="9851" w="26296">
                  <a:moveTo>
                    <a:pt x="17176" y="170"/>
                  </a:moveTo>
                  <a:lnTo>
                    <a:pt x="25692" y="9442"/>
                  </a:lnTo>
                  <a:lnTo>
                    <a:pt x="938" y="170"/>
                  </a:lnTo>
                  <a:close/>
                  <a:moveTo>
                    <a:pt x="1" y="0"/>
                  </a:moveTo>
                  <a:lnTo>
                    <a:pt x="26296" y="9850"/>
                  </a:lnTo>
                  <a:lnTo>
                    <a:pt x="1725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7"/>
            <p:cNvSpPr/>
            <p:nvPr/>
          </p:nvSpPr>
          <p:spPr>
            <a:xfrm flipH="1">
              <a:off x="8309907" y="1359373"/>
              <a:ext cx="36044" cy="34692"/>
            </a:xfrm>
            <a:custGeom>
              <a:rect b="b" l="l" r="r" t="t"/>
              <a:pathLst>
                <a:path extrusionOk="0" h="2360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79" y="2359"/>
                  </a:cubicBezTo>
                  <a:cubicBezTo>
                    <a:pt x="1656" y="2359"/>
                    <a:pt x="2087" y="2071"/>
                    <a:pt x="2270" y="1631"/>
                  </a:cubicBezTo>
                  <a:cubicBezTo>
                    <a:pt x="2452" y="1190"/>
                    <a:pt x="2351" y="684"/>
                    <a:pt x="2013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7"/>
            <p:cNvSpPr/>
            <p:nvPr/>
          </p:nvSpPr>
          <p:spPr>
            <a:xfrm flipH="1">
              <a:off x="7980084" y="674750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2" y="703"/>
                    <a:pt x="2" y="1179"/>
                  </a:cubicBezTo>
                  <a:cubicBezTo>
                    <a:pt x="1" y="1832"/>
                    <a:pt x="530" y="2359"/>
                    <a:pt x="1180" y="2359"/>
                  </a:cubicBezTo>
                  <a:cubicBezTo>
                    <a:pt x="1658" y="2359"/>
                    <a:pt x="2087" y="2073"/>
                    <a:pt x="2271" y="1631"/>
                  </a:cubicBezTo>
                  <a:cubicBezTo>
                    <a:pt x="2454" y="1191"/>
                    <a:pt x="2353" y="684"/>
                    <a:pt x="2015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7"/>
            <p:cNvSpPr/>
            <p:nvPr/>
          </p:nvSpPr>
          <p:spPr>
            <a:xfrm flipH="1">
              <a:off x="6262418" y="-114816"/>
              <a:ext cx="34692" cy="34692"/>
            </a:xfrm>
            <a:custGeom>
              <a:rect b="b" l="l" r="r" t="t"/>
              <a:pathLst>
                <a:path extrusionOk="0" h="2360" w="2360">
                  <a:moveTo>
                    <a:pt x="1180" y="0"/>
                  </a:moveTo>
                  <a:cubicBezTo>
                    <a:pt x="529" y="0"/>
                    <a:pt x="0" y="529"/>
                    <a:pt x="0" y="1180"/>
                  </a:cubicBezTo>
                  <a:cubicBezTo>
                    <a:pt x="0" y="1831"/>
                    <a:pt x="529" y="2360"/>
                    <a:pt x="1180" y="2360"/>
                  </a:cubicBezTo>
                  <a:cubicBezTo>
                    <a:pt x="1832" y="2360"/>
                    <a:pt x="2360" y="1831"/>
                    <a:pt x="2360" y="1180"/>
                  </a:cubicBezTo>
                  <a:cubicBezTo>
                    <a:pt x="2360" y="529"/>
                    <a:pt x="1832" y="0"/>
                    <a:pt x="118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7"/>
            <p:cNvSpPr/>
            <p:nvPr/>
          </p:nvSpPr>
          <p:spPr>
            <a:xfrm flipH="1">
              <a:off x="5626408" y="-59853"/>
              <a:ext cx="36044" cy="34692"/>
            </a:xfrm>
            <a:custGeom>
              <a:rect b="b" l="l" r="r" t="t"/>
              <a:pathLst>
                <a:path extrusionOk="0" h="2360" w="2452">
                  <a:moveTo>
                    <a:pt x="1181" y="0"/>
                  </a:moveTo>
                  <a:cubicBezTo>
                    <a:pt x="1028" y="0"/>
                    <a:pt x="874" y="30"/>
                    <a:pt x="728" y="91"/>
                  </a:cubicBezTo>
                  <a:cubicBezTo>
                    <a:pt x="288" y="273"/>
                    <a:pt x="0" y="703"/>
                    <a:pt x="0" y="1180"/>
                  </a:cubicBezTo>
                  <a:cubicBezTo>
                    <a:pt x="0" y="1831"/>
                    <a:pt x="529" y="2358"/>
                    <a:pt x="1180" y="2360"/>
                  </a:cubicBezTo>
                  <a:cubicBezTo>
                    <a:pt x="1656" y="2360"/>
                    <a:pt x="2087" y="2072"/>
                    <a:pt x="2269" y="1632"/>
                  </a:cubicBezTo>
                  <a:cubicBezTo>
                    <a:pt x="2451" y="1191"/>
                    <a:pt x="2351" y="683"/>
                    <a:pt x="2013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7"/>
            <p:cNvSpPr/>
            <p:nvPr/>
          </p:nvSpPr>
          <p:spPr>
            <a:xfrm flipH="1">
              <a:off x="8020053" y="1119499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0" y="0"/>
                  </a:moveTo>
                  <a:cubicBezTo>
                    <a:pt x="1028" y="0"/>
                    <a:pt x="875" y="29"/>
                    <a:pt x="730" y="90"/>
                  </a:cubicBezTo>
                  <a:cubicBezTo>
                    <a:pt x="288" y="272"/>
                    <a:pt x="0" y="703"/>
                    <a:pt x="0" y="1180"/>
                  </a:cubicBezTo>
                  <a:cubicBezTo>
                    <a:pt x="2" y="1831"/>
                    <a:pt x="529" y="2359"/>
                    <a:pt x="1180" y="2359"/>
                  </a:cubicBezTo>
                  <a:cubicBezTo>
                    <a:pt x="1658" y="2359"/>
                    <a:pt x="2087" y="2072"/>
                    <a:pt x="2269" y="1631"/>
                  </a:cubicBezTo>
                  <a:cubicBezTo>
                    <a:pt x="2453" y="1191"/>
                    <a:pt x="2352" y="683"/>
                    <a:pt x="2015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7"/>
            <p:cNvSpPr/>
            <p:nvPr/>
          </p:nvSpPr>
          <p:spPr>
            <a:xfrm flipH="1">
              <a:off x="6445947" y="244996"/>
              <a:ext cx="36059" cy="34692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9" y="273"/>
                    <a:pt x="1" y="702"/>
                    <a:pt x="1" y="1180"/>
                  </a:cubicBezTo>
                  <a:cubicBezTo>
                    <a:pt x="1" y="1830"/>
                    <a:pt x="528" y="2358"/>
                    <a:pt x="1181" y="2359"/>
                  </a:cubicBezTo>
                  <a:cubicBezTo>
                    <a:pt x="1657" y="2359"/>
                    <a:pt x="2088" y="2072"/>
                    <a:pt x="2270" y="1632"/>
                  </a:cubicBezTo>
                  <a:cubicBezTo>
                    <a:pt x="2452" y="1190"/>
                    <a:pt x="2351" y="684"/>
                    <a:pt x="2014" y="346"/>
                  </a:cubicBezTo>
                  <a:cubicBezTo>
                    <a:pt x="1788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7"/>
            <p:cNvSpPr/>
            <p:nvPr/>
          </p:nvSpPr>
          <p:spPr>
            <a:xfrm flipH="1">
              <a:off x="6600856" y="604778"/>
              <a:ext cx="36059" cy="34692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1"/>
                  </a:cubicBezTo>
                  <a:cubicBezTo>
                    <a:pt x="288" y="273"/>
                    <a:pt x="0" y="704"/>
                    <a:pt x="2" y="1181"/>
                  </a:cubicBezTo>
                  <a:cubicBezTo>
                    <a:pt x="2" y="1832"/>
                    <a:pt x="529" y="2360"/>
                    <a:pt x="1180" y="2360"/>
                  </a:cubicBezTo>
                  <a:cubicBezTo>
                    <a:pt x="1657" y="2360"/>
                    <a:pt x="2087" y="2073"/>
                    <a:pt x="2271" y="1632"/>
                  </a:cubicBezTo>
                  <a:cubicBezTo>
                    <a:pt x="2453" y="1192"/>
                    <a:pt x="2352" y="684"/>
                    <a:pt x="2014" y="347"/>
                  </a:cubicBezTo>
                  <a:cubicBezTo>
                    <a:pt x="1789" y="121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7"/>
            <p:cNvSpPr/>
            <p:nvPr/>
          </p:nvSpPr>
          <p:spPr>
            <a:xfrm flipH="1">
              <a:off x="7130571" y="614774"/>
              <a:ext cx="36044" cy="34707"/>
            </a:xfrm>
            <a:custGeom>
              <a:rect b="b" l="l" r="r" t="t"/>
              <a:pathLst>
                <a:path extrusionOk="0" h="2361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4"/>
                    <a:pt x="0" y="703"/>
                    <a:pt x="0" y="1181"/>
                  </a:cubicBezTo>
                  <a:cubicBezTo>
                    <a:pt x="0" y="1832"/>
                    <a:pt x="529" y="2359"/>
                    <a:pt x="1180" y="2361"/>
                  </a:cubicBezTo>
                  <a:cubicBezTo>
                    <a:pt x="1657" y="2359"/>
                    <a:pt x="2087" y="2073"/>
                    <a:pt x="2269" y="1631"/>
                  </a:cubicBezTo>
                  <a:cubicBezTo>
                    <a:pt x="2451" y="1191"/>
                    <a:pt x="2350" y="684"/>
                    <a:pt x="2014" y="346"/>
                  </a:cubicBezTo>
                  <a:cubicBezTo>
                    <a:pt x="1789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 flipH="1">
              <a:off x="6890696" y="1134493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78" y="0"/>
                  </a:moveTo>
                  <a:cubicBezTo>
                    <a:pt x="1027" y="0"/>
                    <a:pt x="874" y="29"/>
                    <a:pt x="728" y="90"/>
                  </a:cubicBezTo>
                  <a:cubicBezTo>
                    <a:pt x="287" y="272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9" y="1631"/>
                  </a:cubicBezTo>
                  <a:cubicBezTo>
                    <a:pt x="2452" y="1190"/>
                    <a:pt x="2351" y="683"/>
                    <a:pt x="2013" y="346"/>
                  </a:cubicBezTo>
                  <a:cubicBezTo>
                    <a:pt x="1787" y="120"/>
                    <a:pt x="1485" y="0"/>
                    <a:pt x="117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7"/>
            <p:cNvSpPr/>
            <p:nvPr/>
          </p:nvSpPr>
          <p:spPr>
            <a:xfrm flipH="1">
              <a:off x="7550329" y="879639"/>
              <a:ext cx="36059" cy="34677"/>
            </a:xfrm>
            <a:custGeom>
              <a:rect b="b" l="l" r="r" t="t"/>
              <a:pathLst>
                <a:path extrusionOk="0" h="2359" w="2453">
                  <a:moveTo>
                    <a:pt x="1180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81" y="2359"/>
                  </a:cubicBezTo>
                  <a:cubicBezTo>
                    <a:pt x="1657" y="2359"/>
                    <a:pt x="2088" y="2071"/>
                    <a:pt x="2270" y="1631"/>
                  </a:cubicBezTo>
                  <a:cubicBezTo>
                    <a:pt x="2452" y="1190"/>
                    <a:pt x="2351" y="683"/>
                    <a:pt x="2014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7"/>
            <p:cNvSpPr/>
            <p:nvPr/>
          </p:nvSpPr>
          <p:spPr>
            <a:xfrm flipH="1">
              <a:off x="7855148" y="1454306"/>
              <a:ext cx="36074" cy="34692"/>
            </a:xfrm>
            <a:custGeom>
              <a:rect b="b" l="l" r="r" t="t"/>
              <a:pathLst>
                <a:path extrusionOk="0" h="2360" w="2454">
                  <a:moveTo>
                    <a:pt x="1181" y="0"/>
                  </a:moveTo>
                  <a:cubicBezTo>
                    <a:pt x="1029" y="0"/>
                    <a:pt x="875" y="30"/>
                    <a:pt x="728" y="91"/>
                  </a:cubicBezTo>
                  <a:cubicBezTo>
                    <a:pt x="288" y="273"/>
                    <a:pt x="1" y="703"/>
                    <a:pt x="1" y="1180"/>
                  </a:cubicBezTo>
                  <a:cubicBezTo>
                    <a:pt x="1" y="1831"/>
                    <a:pt x="529" y="2360"/>
                    <a:pt x="1180" y="2360"/>
                  </a:cubicBezTo>
                  <a:cubicBezTo>
                    <a:pt x="1658" y="2360"/>
                    <a:pt x="2087" y="2072"/>
                    <a:pt x="2270" y="1631"/>
                  </a:cubicBezTo>
                  <a:cubicBezTo>
                    <a:pt x="2453" y="1191"/>
                    <a:pt x="2353" y="683"/>
                    <a:pt x="2015" y="346"/>
                  </a:cubicBezTo>
                  <a:cubicBezTo>
                    <a:pt x="1790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7"/>
            <p:cNvSpPr/>
            <p:nvPr/>
          </p:nvSpPr>
          <p:spPr>
            <a:xfrm flipH="1">
              <a:off x="8494789" y="2188909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1" y="702"/>
                    <a:pt x="2" y="1179"/>
                  </a:cubicBezTo>
                  <a:cubicBezTo>
                    <a:pt x="2" y="1830"/>
                    <a:pt x="530" y="2359"/>
                    <a:pt x="1180" y="2359"/>
                  </a:cubicBezTo>
                  <a:cubicBezTo>
                    <a:pt x="1658" y="2359"/>
                    <a:pt x="2087" y="2071"/>
                    <a:pt x="2271" y="1631"/>
                  </a:cubicBezTo>
                  <a:cubicBezTo>
                    <a:pt x="2454" y="1190"/>
                    <a:pt x="2353" y="682"/>
                    <a:pt x="2015" y="345"/>
                  </a:cubicBezTo>
                  <a:cubicBezTo>
                    <a:pt x="1789" y="120"/>
                    <a:pt x="1487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7"/>
            <p:cNvSpPr/>
            <p:nvPr/>
          </p:nvSpPr>
          <p:spPr>
            <a:xfrm flipH="1">
              <a:off x="8864612" y="1479311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79" y="0"/>
                  </a:moveTo>
                  <a:cubicBezTo>
                    <a:pt x="1028" y="0"/>
                    <a:pt x="875" y="29"/>
                    <a:pt x="730" y="89"/>
                  </a:cubicBezTo>
                  <a:cubicBezTo>
                    <a:pt x="290" y="272"/>
                    <a:pt x="2" y="701"/>
                    <a:pt x="1" y="1179"/>
                  </a:cubicBezTo>
                  <a:cubicBezTo>
                    <a:pt x="1" y="1830"/>
                    <a:pt x="528" y="2358"/>
                    <a:pt x="1180" y="2358"/>
                  </a:cubicBezTo>
                  <a:cubicBezTo>
                    <a:pt x="1656" y="2358"/>
                    <a:pt x="2087" y="2072"/>
                    <a:pt x="2270" y="1631"/>
                  </a:cubicBezTo>
                  <a:cubicBezTo>
                    <a:pt x="2452" y="1191"/>
                    <a:pt x="2351" y="683"/>
                    <a:pt x="2015" y="347"/>
                  </a:cubicBezTo>
                  <a:cubicBezTo>
                    <a:pt x="1789" y="121"/>
                    <a:pt x="1487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7"/>
            <p:cNvSpPr/>
            <p:nvPr/>
          </p:nvSpPr>
          <p:spPr>
            <a:xfrm flipH="1">
              <a:off x="9149439" y="1569245"/>
              <a:ext cx="36059" cy="34677"/>
            </a:xfrm>
            <a:custGeom>
              <a:rect b="b" l="l" r="r" t="t"/>
              <a:pathLst>
                <a:path extrusionOk="0" h="2359" w="2453">
                  <a:moveTo>
                    <a:pt x="1179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3"/>
                    <a:pt x="1" y="1181"/>
                  </a:cubicBezTo>
                  <a:cubicBezTo>
                    <a:pt x="1" y="1832"/>
                    <a:pt x="530" y="2359"/>
                    <a:pt x="1181" y="2359"/>
                  </a:cubicBezTo>
                  <a:cubicBezTo>
                    <a:pt x="1658" y="2359"/>
                    <a:pt x="2088" y="2071"/>
                    <a:pt x="2270" y="1631"/>
                  </a:cubicBezTo>
                  <a:cubicBezTo>
                    <a:pt x="2452" y="1190"/>
                    <a:pt x="2351" y="682"/>
                    <a:pt x="2014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7"/>
            <p:cNvSpPr/>
            <p:nvPr/>
          </p:nvSpPr>
          <p:spPr>
            <a:xfrm flipH="1">
              <a:off x="8249946" y="1939038"/>
              <a:ext cx="36044" cy="34707"/>
            </a:xfrm>
            <a:custGeom>
              <a:rect b="b" l="l" r="r" t="t"/>
              <a:pathLst>
                <a:path extrusionOk="0" h="2361" w="2452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8" y="272"/>
                    <a:pt x="0" y="703"/>
                    <a:pt x="0" y="1179"/>
                  </a:cubicBezTo>
                  <a:cubicBezTo>
                    <a:pt x="0" y="1832"/>
                    <a:pt x="527" y="2361"/>
                    <a:pt x="1180" y="2361"/>
                  </a:cubicBezTo>
                  <a:cubicBezTo>
                    <a:pt x="1657" y="2361"/>
                    <a:pt x="2087" y="2073"/>
                    <a:pt x="2269" y="1631"/>
                  </a:cubicBezTo>
                  <a:cubicBezTo>
                    <a:pt x="2451" y="1191"/>
                    <a:pt x="2352" y="684"/>
                    <a:pt x="2014" y="346"/>
                  </a:cubicBezTo>
                  <a:cubicBezTo>
                    <a:pt x="1789" y="120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7"/>
            <p:cNvSpPr/>
            <p:nvPr/>
          </p:nvSpPr>
          <p:spPr>
            <a:xfrm flipH="1">
              <a:off x="8319918" y="944598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82" y="1"/>
                  </a:moveTo>
                  <a:cubicBezTo>
                    <a:pt x="1029" y="1"/>
                    <a:pt x="876" y="30"/>
                    <a:pt x="730" y="91"/>
                  </a:cubicBezTo>
                  <a:cubicBezTo>
                    <a:pt x="288" y="274"/>
                    <a:pt x="2" y="703"/>
                    <a:pt x="2" y="1181"/>
                  </a:cubicBezTo>
                  <a:cubicBezTo>
                    <a:pt x="1" y="1831"/>
                    <a:pt x="529" y="2359"/>
                    <a:pt x="1180" y="2359"/>
                  </a:cubicBezTo>
                  <a:cubicBezTo>
                    <a:pt x="1658" y="2359"/>
                    <a:pt x="2087" y="2073"/>
                    <a:pt x="2270" y="1631"/>
                  </a:cubicBezTo>
                  <a:cubicBezTo>
                    <a:pt x="2452" y="1191"/>
                    <a:pt x="2352" y="683"/>
                    <a:pt x="2015" y="346"/>
                  </a:cubicBezTo>
                  <a:cubicBezTo>
                    <a:pt x="1790" y="121"/>
                    <a:pt x="1488" y="1"/>
                    <a:pt x="1182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 flipH="1">
              <a:off x="7455382" y="499835"/>
              <a:ext cx="36059" cy="34707"/>
            </a:xfrm>
            <a:custGeom>
              <a:rect b="b" l="l" r="r" t="t"/>
              <a:pathLst>
                <a:path extrusionOk="0" h="2361" w="2453">
                  <a:moveTo>
                    <a:pt x="1182" y="0"/>
                  </a:moveTo>
                  <a:cubicBezTo>
                    <a:pt x="1029" y="0"/>
                    <a:pt x="875" y="30"/>
                    <a:pt x="729" y="91"/>
                  </a:cubicBezTo>
                  <a:cubicBezTo>
                    <a:pt x="289" y="273"/>
                    <a:pt x="1" y="703"/>
                    <a:pt x="1" y="1180"/>
                  </a:cubicBezTo>
                  <a:cubicBezTo>
                    <a:pt x="1" y="1831"/>
                    <a:pt x="528" y="2360"/>
                    <a:pt x="1180" y="2360"/>
                  </a:cubicBezTo>
                  <a:cubicBezTo>
                    <a:pt x="1657" y="2360"/>
                    <a:pt x="2087" y="2072"/>
                    <a:pt x="2270" y="1632"/>
                  </a:cubicBezTo>
                  <a:cubicBezTo>
                    <a:pt x="2452" y="1191"/>
                    <a:pt x="2351" y="683"/>
                    <a:pt x="2014" y="346"/>
                  </a:cubicBezTo>
                  <a:cubicBezTo>
                    <a:pt x="1789" y="120"/>
                    <a:pt x="1488" y="0"/>
                    <a:pt x="1182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 flipH="1">
              <a:off x="9084465" y="2103943"/>
              <a:ext cx="36074" cy="34692"/>
            </a:xfrm>
            <a:custGeom>
              <a:rect b="b" l="l" r="r" t="t"/>
              <a:pathLst>
                <a:path extrusionOk="0" h="2360" w="2454">
                  <a:moveTo>
                    <a:pt x="1180" y="1"/>
                  </a:moveTo>
                  <a:cubicBezTo>
                    <a:pt x="1028" y="1"/>
                    <a:pt x="876" y="30"/>
                    <a:pt x="730" y="91"/>
                  </a:cubicBezTo>
                  <a:cubicBezTo>
                    <a:pt x="289" y="273"/>
                    <a:pt x="2" y="704"/>
                    <a:pt x="2" y="1180"/>
                  </a:cubicBezTo>
                  <a:cubicBezTo>
                    <a:pt x="1" y="1831"/>
                    <a:pt x="530" y="2360"/>
                    <a:pt x="1180" y="2360"/>
                  </a:cubicBezTo>
                  <a:cubicBezTo>
                    <a:pt x="1658" y="2360"/>
                    <a:pt x="2087" y="2073"/>
                    <a:pt x="2271" y="1632"/>
                  </a:cubicBezTo>
                  <a:cubicBezTo>
                    <a:pt x="2454" y="1192"/>
                    <a:pt x="2353" y="684"/>
                    <a:pt x="2015" y="347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 flipH="1">
              <a:off x="6860723" y="-349678"/>
              <a:ext cx="36030" cy="34677"/>
            </a:xfrm>
            <a:custGeom>
              <a:rect b="b" l="l" r="r" t="t"/>
              <a:pathLst>
                <a:path extrusionOk="0" h="2359" w="2451">
                  <a:moveTo>
                    <a:pt x="1177" y="0"/>
                  </a:moveTo>
                  <a:cubicBezTo>
                    <a:pt x="1026" y="0"/>
                    <a:pt x="873" y="30"/>
                    <a:pt x="728" y="90"/>
                  </a:cubicBezTo>
                  <a:cubicBezTo>
                    <a:pt x="287" y="274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8" y="1631"/>
                  </a:cubicBezTo>
                  <a:cubicBezTo>
                    <a:pt x="2450" y="1191"/>
                    <a:pt x="2351" y="683"/>
                    <a:pt x="2013" y="346"/>
                  </a:cubicBezTo>
                  <a:cubicBezTo>
                    <a:pt x="1787" y="121"/>
                    <a:pt x="1484" y="0"/>
                    <a:pt x="1177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 flipH="1">
              <a:off x="5641181" y="-99322"/>
              <a:ext cx="823920" cy="362840"/>
            </a:xfrm>
            <a:custGeom>
              <a:rect b="b" l="l" r="r" t="t"/>
              <a:pathLst>
                <a:path extrusionOk="0" h="24683" w="56049">
                  <a:moveTo>
                    <a:pt x="12876" y="1"/>
                  </a:moveTo>
                  <a:lnTo>
                    <a:pt x="12860" y="170"/>
                  </a:lnTo>
                  <a:lnTo>
                    <a:pt x="55288" y="4248"/>
                  </a:lnTo>
                  <a:lnTo>
                    <a:pt x="0" y="24523"/>
                  </a:lnTo>
                  <a:lnTo>
                    <a:pt x="59" y="24682"/>
                  </a:lnTo>
                  <a:lnTo>
                    <a:pt x="56049" y="4150"/>
                  </a:lnTo>
                  <a:lnTo>
                    <a:pt x="12876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 flipH="1">
              <a:off x="5312533" y="-403995"/>
              <a:ext cx="958616" cy="367118"/>
            </a:xfrm>
            <a:custGeom>
              <a:rect b="b" l="l" r="r" t="t"/>
              <a:pathLst>
                <a:path extrusionOk="0" h="24974" w="65212">
                  <a:moveTo>
                    <a:pt x="35731" y="222"/>
                  </a:moveTo>
                  <a:lnTo>
                    <a:pt x="64838" y="2195"/>
                  </a:lnTo>
                  <a:lnTo>
                    <a:pt x="43307" y="24647"/>
                  </a:lnTo>
                  <a:lnTo>
                    <a:pt x="35731" y="222"/>
                  </a:lnTo>
                  <a:close/>
                  <a:moveTo>
                    <a:pt x="35662" y="0"/>
                  </a:moveTo>
                  <a:lnTo>
                    <a:pt x="35570" y="54"/>
                  </a:lnTo>
                  <a:lnTo>
                    <a:pt x="0" y="20930"/>
                  </a:lnTo>
                  <a:lnTo>
                    <a:pt x="86" y="21076"/>
                  </a:lnTo>
                  <a:lnTo>
                    <a:pt x="35564" y="256"/>
                  </a:lnTo>
                  <a:lnTo>
                    <a:pt x="43230" y="24974"/>
                  </a:lnTo>
                  <a:lnTo>
                    <a:pt x="65211" y="2051"/>
                  </a:lnTo>
                  <a:lnTo>
                    <a:pt x="35677" y="47"/>
                  </a:lnTo>
                  <a:lnTo>
                    <a:pt x="3566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 flipH="1">
              <a:off x="6268768" y="-328966"/>
              <a:ext cx="612770" cy="605331"/>
            </a:xfrm>
            <a:custGeom>
              <a:rect b="b" l="l" r="r" t="t"/>
              <a:pathLst>
                <a:path extrusionOk="0" h="41179" w="41685">
                  <a:moveTo>
                    <a:pt x="458" y="361"/>
                  </a:moveTo>
                  <a:lnTo>
                    <a:pt x="41446" y="16254"/>
                  </a:lnTo>
                  <a:lnTo>
                    <a:pt x="28736" y="40850"/>
                  </a:lnTo>
                  <a:lnTo>
                    <a:pt x="458" y="361"/>
                  </a:lnTo>
                  <a:close/>
                  <a:moveTo>
                    <a:pt x="0" y="1"/>
                  </a:moveTo>
                  <a:lnTo>
                    <a:pt x="160" y="230"/>
                  </a:lnTo>
                  <a:lnTo>
                    <a:pt x="28757" y="41178"/>
                  </a:lnTo>
                  <a:lnTo>
                    <a:pt x="28822" y="41053"/>
                  </a:lnTo>
                  <a:lnTo>
                    <a:pt x="41684" y="16162"/>
                  </a:lnTo>
                  <a:lnTo>
                    <a:pt x="41597" y="16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 flipH="1">
              <a:off x="6455958" y="-329392"/>
              <a:ext cx="521762" cy="605420"/>
            </a:xfrm>
            <a:custGeom>
              <a:rect b="b" l="l" r="r" t="t"/>
              <a:pathLst>
                <a:path extrusionOk="0" h="41185" w="35494">
                  <a:moveTo>
                    <a:pt x="6816" y="420"/>
                  </a:moveTo>
                  <a:lnTo>
                    <a:pt x="35086" y="40901"/>
                  </a:lnTo>
                  <a:lnTo>
                    <a:pt x="35086" y="40901"/>
                  </a:lnTo>
                  <a:lnTo>
                    <a:pt x="199" y="31601"/>
                  </a:lnTo>
                  <a:lnTo>
                    <a:pt x="6816" y="420"/>
                  </a:lnTo>
                  <a:close/>
                  <a:moveTo>
                    <a:pt x="6730" y="1"/>
                  </a:moveTo>
                  <a:lnTo>
                    <a:pt x="6689" y="192"/>
                  </a:lnTo>
                  <a:lnTo>
                    <a:pt x="0" y="31725"/>
                  </a:lnTo>
                  <a:lnTo>
                    <a:pt x="77" y="31744"/>
                  </a:lnTo>
                  <a:lnTo>
                    <a:pt x="35493" y="41185"/>
                  </a:lnTo>
                  <a:lnTo>
                    <a:pt x="35359" y="40993"/>
                  </a:lnTo>
                  <a:lnTo>
                    <a:pt x="673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 flipH="1">
              <a:off x="6466954" y="259255"/>
              <a:ext cx="1104852" cy="891408"/>
            </a:xfrm>
            <a:custGeom>
              <a:rect b="b" l="l" r="r" t="t"/>
              <a:pathLst>
                <a:path extrusionOk="0" h="60640" w="75160">
                  <a:moveTo>
                    <a:pt x="28912" y="25098"/>
                  </a:moveTo>
                  <a:lnTo>
                    <a:pt x="44725" y="60332"/>
                  </a:lnTo>
                  <a:lnTo>
                    <a:pt x="44725" y="60332"/>
                  </a:lnTo>
                  <a:lnTo>
                    <a:pt x="375" y="43094"/>
                  </a:lnTo>
                  <a:lnTo>
                    <a:pt x="28542" y="25104"/>
                  </a:lnTo>
                  <a:lnTo>
                    <a:pt x="28912" y="25098"/>
                  </a:lnTo>
                  <a:close/>
                  <a:moveTo>
                    <a:pt x="75003" y="0"/>
                  </a:moveTo>
                  <a:lnTo>
                    <a:pt x="64948" y="24426"/>
                  </a:lnTo>
                  <a:lnTo>
                    <a:pt x="28492" y="24933"/>
                  </a:lnTo>
                  <a:lnTo>
                    <a:pt x="28473" y="24947"/>
                  </a:lnTo>
                  <a:lnTo>
                    <a:pt x="0" y="43129"/>
                  </a:lnTo>
                  <a:lnTo>
                    <a:pt x="157" y="43191"/>
                  </a:lnTo>
                  <a:lnTo>
                    <a:pt x="45050" y="60639"/>
                  </a:lnTo>
                  <a:lnTo>
                    <a:pt x="44966" y="60451"/>
                  </a:lnTo>
                  <a:lnTo>
                    <a:pt x="29098" y="25096"/>
                  </a:lnTo>
                  <a:lnTo>
                    <a:pt x="65061" y="24593"/>
                  </a:lnTo>
                  <a:lnTo>
                    <a:pt x="65084" y="24542"/>
                  </a:lnTo>
                  <a:lnTo>
                    <a:pt x="75160" y="65"/>
                  </a:lnTo>
                  <a:lnTo>
                    <a:pt x="7500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 flipH="1">
              <a:off x="6978176" y="122265"/>
              <a:ext cx="592087" cy="773543"/>
            </a:xfrm>
            <a:custGeom>
              <a:rect b="b" l="l" r="r" t="t"/>
              <a:pathLst>
                <a:path extrusionOk="0" h="52622" w="40278">
                  <a:moveTo>
                    <a:pt x="40116" y="1"/>
                  </a:moveTo>
                  <a:lnTo>
                    <a:pt x="28812" y="34230"/>
                  </a:lnTo>
                  <a:lnTo>
                    <a:pt x="6240" y="26563"/>
                  </a:lnTo>
                  <a:lnTo>
                    <a:pt x="1" y="52581"/>
                  </a:lnTo>
                  <a:lnTo>
                    <a:pt x="166" y="52621"/>
                  </a:lnTo>
                  <a:lnTo>
                    <a:pt x="6362" y="26784"/>
                  </a:lnTo>
                  <a:lnTo>
                    <a:pt x="28919" y="34445"/>
                  </a:lnTo>
                  <a:lnTo>
                    <a:pt x="28946" y="34364"/>
                  </a:lnTo>
                  <a:lnTo>
                    <a:pt x="40277" y="53"/>
                  </a:lnTo>
                  <a:lnTo>
                    <a:pt x="40116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 flipH="1">
              <a:off x="7566087" y="692008"/>
              <a:ext cx="471885" cy="780011"/>
            </a:xfrm>
            <a:custGeom>
              <a:rect b="b" l="l" r="r" t="t"/>
              <a:pathLst>
                <a:path extrusionOk="0" h="53062" w="32101">
                  <a:moveTo>
                    <a:pt x="2815" y="1"/>
                  </a:moveTo>
                  <a:lnTo>
                    <a:pt x="1" y="30402"/>
                  </a:lnTo>
                  <a:lnTo>
                    <a:pt x="139" y="30331"/>
                  </a:lnTo>
                  <a:lnTo>
                    <a:pt x="31699" y="14041"/>
                  </a:lnTo>
                  <a:lnTo>
                    <a:pt x="31699" y="14041"/>
                  </a:lnTo>
                  <a:lnTo>
                    <a:pt x="11180" y="52982"/>
                  </a:lnTo>
                  <a:lnTo>
                    <a:pt x="11331" y="53061"/>
                  </a:lnTo>
                  <a:lnTo>
                    <a:pt x="32101" y="13642"/>
                  </a:lnTo>
                  <a:lnTo>
                    <a:pt x="31861" y="13767"/>
                  </a:lnTo>
                  <a:lnTo>
                    <a:pt x="200" y="30108"/>
                  </a:lnTo>
                  <a:lnTo>
                    <a:pt x="2984" y="17"/>
                  </a:lnTo>
                  <a:lnTo>
                    <a:pt x="281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 flipH="1">
              <a:off x="8035694" y="1135786"/>
              <a:ext cx="848366" cy="823318"/>
            </a:xfrm>
            <a:custGeom>
              <a:rect b="b" l="l" r="r" t="t"/>
              <a:pathLst>
                <a:path extrusionOk="0" h="56008" w="57712">
                  <a:moveTo>
                    <a:pt x="57603" y="0"/>
                  </a:moveTo>
                  <a:lnTo>
                    <a:pt x="37696" y="16353"/>
                  </a:lnTo>
                  <a:lnTo>
                    <a:pt x="37702" y="16398"/>
                  </a:lnTo>
                  <a:lnTo>
                    <a:pt x="41761" y="55640"/>
                  </a:lnTo>
                  <a:lnTo>
                    <a:pt x="41761" y="55640"/>
                  </a:lnTo>
                  <a:lnTo>
                    <a:pt x="102" y="24480"/>
                  </a:lnTo>
                  <a:lnTo>
                    <a:pt x="0" y="24617"/>
                  </a:lnTo>
                  <a:lnTo>
                    <a:pt x="41970" y="56008"/>
                  </a:lnTo>
                  <a:lnTo>
                    <a:pt x="41949" y="55815"/>
                  </a:lnTo>
                  <a:lnTo>
                    <a:pt x="37875" y="16425"/>
                  </a:lnTo>
                  <a:lnTo>
                    <a:pt x="57711" y="131"/>
                  </a:lnTo>
                  <a:lnTo>
                    <a:pt x="5760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 flipH="1">
              <a:off x="7876052" y="1136198"/>
              <a:ext cx="161582" cy="327575"/>
            </a:xfrm>
            <a:custGeom>
              <a:rect b="b" l="l" r="r" t="t"/>
              <a:pathLst>
                <a:path extrusionOk="0" h="22284" w="10992">
                  <a:moveTo>
                    <a:pt x="154" y="1"/>
                  </a:moveTo>
                  <a:lnTo>
                    <a:pt x="0" y="75"/>
                  </a:lnTo>
                  <a:lnTo>
                    <a:pt x="10838" y="22284"/>
                  </a:lnTo>
                  <a:lnTo>
                    <a:pt x="10991" y="22210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 flipH="1">
              <a:off x="8318977" y="965178"/>
              <a:ext cx="564803" cy="534786"/>
            </a:xfrm>
            <a:custGeom>
              <a:rect b="b" l="l" r="r" t="t"/>
              <a:pathLst>
                <a:path extrusionOk="0" h="36380" w="38422">
                  <a:moveTo>
                    <a:pt x="37174" y="389"/>
                  </a:moveTo>
                  <a:lnTo>
                    <a:pt x="38245" y="28908"/>
                  </a:lnTo>
                  <a:lnTo>
                    <a:pt x="523" y="36109"/>
                  </a:lnTo>
                  <a:lnTo>
                    <a:pt x="37174" y="389"/>
                  </a:lnTo>
                  <a:close/>
                  <a:moveTo>
                    <a:pt x="37329" y="1"/>
                  </a:moveTo>
                  <a:lnTo>
                    <a:pt x="37193" y="135"/>
                  </a:lnTo>
                  <a:lnTo>
                    <a:pt x="1" y="36380"/>
                  </a:lnTo>
                  <a:lnTo>
                    <a:pt x="1" y="36380"/>
                  </a:lnTo>
                  <a:lnTo>
                    <a:pt x="278" y="36327"/>
                  </a:lnTo>
                  <a:lnTo>
                    <a:pt x="38421" y="29047"/>
                  </a:lnTo>
                  <a:lnTo>
                    <a:pt x="38418" y="28975"/>
                  </a:lnTo>
                  <a:lnTo>
                    <a:pt x="3732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 flipH="1">
              <a:off x="8510695" y="1496436"/>
              <a:ext cx="654297" cy="715905"/>
            </a:xfrm>
            <a:custGeom>
              <a:rect b="b" l="l" r="r" t="t"/>
              <a:pathLst>
                <a:path extrusionOk="0" h="48701" w="44510">
                  <a:moveTo>
                    <a:pt x="19349" y="207"/>
                  </a:moveTo>
                  <a:lnTo>
                    <a:pt x="43900" y="47887"/>
                  </a:lnTo>
                  <a:lnTo>
                    <a:pt x="323" y="6518"/>
                  </a:lnTo>
                  <a:lnTo>
                    <a:pt x="19349" y="207"/>
                  </a:lnTo>
                  <a:close/>
                  <a:moveTo>
                    <a:pt x="19433" y="0"/>
                  </a:moveTo>
                  <a:lnTo>
                    <a:pt x="1" y="6446"/>
                  </a:lnTo>
                  <a:lnTo>
                    <a:pt x="105" y="6543"/>
                  </a:lnTo>
                  <a:lnTo>
                    <a:pt x="44510" y="48701"/>
                  </a:lnTo>
                  <a:lnTo>
                    <a:pt x="1943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 flipH="1">
              <a:off x="8508328" y="2122215"/>
              <a:ext cx="598613" cy="417113"/>
            </a:xfrm>
            <a:custGeom>
              <a:rect b="b" l="l" r="r" t="t"/>
              <a:pathLst>
                <a:path extrusionOk="0" h="28375" w="40722">
                  <a:moveTo>
                    <a:pt x="174" y="197"/>
                  </a:moveTo>
                  <a:lnTo>
                    <a:pt x="40202" y="5966"/>
                  </a:lnTo>
                  <a:lnTo>
                    <a:pt x="754" y="28087"/>
                  </a:lnTo>
                  <a:lnTo>
                    <a:pt x="174" y="197"/>
                  </a:lnTo>
                  <a:close/>
                  <a:moveTo>
                    <a:pt x="1" y="0"/>
                  </a:moveTo>
                  <a:lnTo>
                    <a:pt x="2" y="101"/>
                  </a:lnTo>
                  <a:lnTo>
                    <a:pt x="590" y="28375"/>
                  </a:lnTo>
                  <a:lnTo>
                    <a:pt x="40722" y="5870"/>
                  </a:lnTo>
                  <a:lnTo>
                    <a:pt x="40475" y="5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 flipH="1">
              <a:off x="9093741" y="2089361"/>
              <a:ext cx="397503" cy="449747"/>
            </a:xfrm>
            <a:custGeom>
              <a:rect b="b" l="l" r="r" t="t"/>
              <a:pathLst>
                <a:path extrusionOk="0" h="30595" w="27041">
                  <a:moveTo>
                    <a:pt x="171" y="290"/>
                  </a:moveTo>
                  <a:lnTo>
                    <a:pt x="26588" y="30338"/>
                  </a:lnTo>
                  <a:lnTo>
                    <a:pt x="171" y="25490"/>
                  </a:lnTo>
                  <a:lnTo>
                    <a:pt x="171" y="290"/>
                  </a:lnTo>
                  <a:close/>
                  <a:moveTo>
                    <a:pt x="142" y="1"/>
                  </a:moveTo>
                  <a:lnTo>
                    <a:pt x="1" y="106"/>
                  </a:lnTo>
                  <a:lnTo>
                    <a:pt x="1" y="25632"/>
                  </a:lnTo>
                  <a:lnTo>
                    <a:pt x="27040" y="3059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">
  <p:cSld name="TITLE_ONLY_1_1_2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8"/>
          <p:cNvSpPr txBox="1"/>
          <p:nvPr>
            <p:ph type="title"/>
          </p:nvPr>
        </p:nvSpPr>
        <p:spPr>
          <a:xfrm>
            <a:off x="784325" y="521225"/>
            <a:ext cx="53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9" name="Google Shape;579;p18"/>
          <p:cNvSpPr txBox="1"/>
          <p:nvPr>
            <p:ph idx="2" type="title"/>
          </p:nvPr>
        </p:nvSpPr>
        <p:spPr>
          <a:xfrm>
            <a:off x="1187038" y="3691826"/>
            <a:ext cx="27357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80" name="Google Shape;580;p18"/>
          <p:cNvSpPr txBox="1"/>
          <p:nvPr>
            <p:ph idx="1" type="subTitle"/>
          </p:nvPr>
        </p:nvSpPr>
        <p:spPr>
          <a:xfrm>
            <a:off x="1187050" y="2397400"/>
            <a:ext cx="2735700" cy="11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1" name="Google Shape;581;p18"/>
          <p:cNvSpPr txBox="1"/>
          <p:nvPr>
            <p:ph idx="3" type="title"/>
          </p:nvPr>
        </p:nvSpPr>
        <p:spPr>
          <a:xfrm>
            <a:off x="5221261" y="3691826"/>
            <a:ext cx="27357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82" name="Google Shape;582;p18"/>
          <p:cNvSpPr txBox="1"/>
          <p:nvPr>
            <p:ph idx="4" type="subTitle"/>
          </p:nvPr>
        </p:nvSpPr>
        <p:spPr>
          <a:xfrm>
            <a:off x="5221259" y="2397400"/>
            <a:ext cx="2735700" cy="11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583" name="Google Shape;583;p18"/>
          <p:cNvGrpSpPr/>
          <p:nvPr/>
        </p:nvGrpSpPr>
        <p:grpSpPr>
          <a:xfrm flipH="1" rot="2109511">
            <a:off x="6570548" y="-192794"/>
            <a:ext cx="4202427" cy="2512408"/>
            <a:chOff x="8086850" y="3763788"/>
            <a:chExt cx="2404300" cy="1437700"/>
          </a:xfrm>
        </p:grpSpPr>
        <p:sp>
          <p:nvSpPr>
            <p:cNvPr id="584" name="Google Shape;584;p18"/>
            <p:cNvSpPr/>
            <p:nvPr/>
          </p:nvSpPr>
          <p:spPr>
            <a:xfrm>
              <a:off x="9820150" y="3765738"/>
              <a:ext cx="671000" cy="757425"/>
            </a:xfrm>
            <a:custGeom>
              <a:rect b="b" l="l" r="r" t="t"/>
              <a:pathLst>
                <a:path extrusionOk="0" h="30297" w="26840">
                  <a:moveTo>
                    <a:pt x="4963" y="1"/>
                  </a:moveTo>
                  <a:cubicBezTo>
                    <a:pt x="2337" y="7853"/>
                    <a:pt x="302" y="15584"/>
                    <a:pt x="57" y="23995"/>
                  </a:cubicBezTo>
                  <a:cubicBezTo>
                    <a:pt x="0" y="26001"/>
                    <a:pt x="161" y="28131"/>
                    <a:pt x="348" y="30296"/>
                  </a:cubicBezTo>
                  <a:cubicBezTo>
                    <a:pt x="6110" y="28701"/>
                    <a:pt x="13486" y="25436"/>
                    <a:pt x="18301" y="18754"/>
                  </a:cubicBezTo>
                  <a:cubicBezTo>
                    <a:pt x="18872" y="17963"/>
                    <a:pt x="19446" y="17184"/>
                    <a:pt x="20010" y="16414"/>
                  </a:cubicBezTo>
                  <a:cubicBezTo>
                    <a:pt x="23522" y="11647"/>
                    <a:pt x="26839" y="7145"/>
                    <a:pt x="25535" y="4566"/>
                  </a:cubicBezTo>
                  <a:cubicBezTo>
                    <a:pt x="24117" y="1761"/>
                    <a:pt x="17191" y="230"/>
                    <a:pt x="4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9587850" y="3765738"/>
              <a:ext cx="180125" cy="147275"/>
            </a:xfrm>
            <a:custGeom>
              <a:rect b="b" l="l" r="r" t="t"/>
              <a:pathLst>
                <a:path extrusionOk="0" h="5891" w="7205">
                  <a:moveTo>
                    <a:pt x="7204" y="1"/>
                  </a:moveTo>
                  <a:lnTo>
                    <a:pt x="7204" y="1"/>
                  </a:lnTo>
                  <a:cubicBezTo>
                    <a:pt x="4959" y="38"/>
                    <a:pt x="2524" y="114"/>
                    <a:pt x="1" y="213"/>
                  </a:cubicBezTo>
                  <a:cubicBezTo>
                    <a:pt x="1822" y="1678"/>
                    <a:pt x="3356" y="3719"/>
                    <a:pt x="4525" y="5890"/>
                  </a:cubicBezTo>
                  <a:cubicBezTo>
                    <a:pt x="5251" y="3769"/>
                    <a:pt x="6134" y="1789"/>
                    <a:pt x="7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8086850" y="3763788"/>
              <a:ext cx="1546350" cy="1437700"/>
            </a:xfrm>
            <a:custGeom>
              <a:rect b="b" l="l" r="r" t="t"/>
              <a:pathLst>
                <a:path extrusionOk="0" h="57508" w="61854">
                  <a:moveTo>
                    <a:pt x="31784" y="0"/>
                  </a:moveTo>
                  <a:cubicBezTo>
                    <a:pt x="21607" y="0"/>
                    <a:pt x="11532" y="1045"/>
                    <a:pt x="6770" y="8611"/>
                  </a:cubicBezTo>
                  <a:cubicBezTo>
                    <a:pt x="0" y="19368"/>
                    <a:pt x="1445" y="30314"/>
                    <a:pt x="2723" y="39967"/>
                  </a:cubicBezTo>
                  <a:cubicBezTo>
                    <a:pt x="2998" y="42063"/>
                    <a:pt x="3261" y="44039"/>
                    <a:pt x="3438" y="45981"/>
                  </a:cubicBezTo>
                  <a:cubicBezTo>
                    <a:pt x="4070" y="52898"/>
                    <a:pt x="5145" y="57507"/>
                    <a:pt x="8335" y="57507"/>
                  </a:cubicBezTo>
                  <a:cubicBezTo>
                    <a:pt x="10916" y="57507"/>
                    <a:pt x="14917" y="55018"/>
                    <a:pt x="20227" y="50105"/>
                  </a:cubicBezTo>
                  <a:cubicBezTo>
                    <a:pt x="20379" y="49963"/>
                    <a:pt x="20561" y="49858"/>
                    <a:pt x="20760" y="49799"/>
                  </a:cubicBezTo>
                  <a:cubicBezTo>
                    <a:pt x="21064" y="49709"/>
                    <a:pt x="49400" y="41077"/>
                    <a:pt x="58665" y="33621"/>
                  </a:cubicBezTo>
                  <a:cubicBezTo>
                    <a:pt x="60085" y="27097"/>
                    <a:pt x="61853" y="20414"/>
                    <a:pt x="60020" y="13810"/>
                  </a:cubicBezTo>
                  <a:cubicBezTo>
                    <a:pt x="58587" y="8647"/>
                    <a:pt x="55012" y="5168"/>
                    <a:pt x="52984" y="486"/>
                  </a:cubicBezTo>
                  <a:cubicBezTo>
                    <a:pt x="52830" y="487"/>
                    <a:pt x="52675" y="489"/>
                    <a:pt x="52515" y="489"/>
                  </a:cubicBezTo>
                  <a:cubicBezTo>
                    <a:pt x="48963" y="489"/>
                    <a:pt x="45341" y="362"/>
                    <a:pt x="41841" y="239"/>
                  </a:cubicBezTo>
                  <a:cubicBezTo>
                    <a:pt x="38341" y="115"/>
                    <a:pt x="35031" y="0"/>
                    <a:pt x="31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18"/>
          <p:cNvGrpSpPr/>
          <p:nvPr/>
        </p:nvGrpSpPr>
        <p:grpSpPr>
          <a:xfrm flipH="1" rot="-8701236">
            <a:off x="-1751964" y="2992853"/>
            <a:ext cx="4202311" cy="2512339"/>
            <a:chOff x="8086850" y="3763788"/>
            <a:chExt cx="2404300" cy="1437700"/>
          </a:xfrm>
        </p:grpSpPr>
        <p:sp>
          <p:nvSpPr>
            <p:cNvPr id="588" name="Google Shape;588;p18"/>
            <p:cNvSpPr/>
            <p:nvPr/>
          </p:nvSpPr>
          <p:spPr>
            <a:xfrm>
              <a:off x="9820150" y="3765738"/>
              <a:ext cx="671000" cy="757425"/>
            </a:xfrm>
            <a:custGeom>
              <a:rect b="b" l="l" r="r" t="t"/>
              <a:pathLst>
                <a:path extrusionOk="0" h="30297" w="26840">
                  <a:moveTo>
                    <a:pt x="4963" y="1"/>
                  </a:moveTo>
                  <a:cubicBezTo>
                    <a:pt x="2337" y="7853"/>
                    <a:pt x="302" y="15584"/>
                    <a:pt x="57" y="23995"/>
                  </a:cubicBezTo>
                  <a:cubicBezTo>
                    <a:pt x="0" y="26001"/>
                    <a:pt x="161" y="28131"/>
                    <a:pt x="348" y="30296"/>
                  </a:cubicBezTo>
                  <a:cubicBezTo>
                    <a:pt x="6110" y="28701"/>
                    <a:pt x="13486" y="25436"/>
                    <a:pt x="18301" y="18754"/>
                  </a:cubicBezTo>
                  <a:cubicBezTo>
                    <a:pt x="18872" y="17963"/>
                    <a:pt x="19446" y="17184"/>
                    <a:pt x="20010" y="16414"/>
                  </a:cubicBezTo>
                  <a:cubicBezTo>
                    <a:pt x="23522" y="11647"/>
                    <a:pt x="26839" y="7145"/>
                    <a:pt x="25535" y="4566"/>
                  </a:cubicBezTo>
                  <a:cubicBezTo>
                    <a:pt x="24117" y="1761"/>
                    <a:pt x="17191" y="230"/>
                    <a:pt x="4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9587850" y="3765738"/>
              <a:ext cx="180125" cy="147275"/>
            </a:xfrm>
            <a:custGeom>
              <a:rect b="b" l="l" r="r" t="t"/>
              <a:pathLst>
                <a:path extrusionOk="0" h="5891" w="7205">
                  <a:moveTo>
                    <a:pt x="7204" y="1"/>
                  </a:moveTo>
                  <a:lnTo>
                    <a:pt x="7204" y="1"/>
                  </a:lnTo>
                  <a:cubicBezTo>
                    <a:pt x="4959" y="38"/>
                    <a:pt x="2524" y="114"/>
                    <a:pt x="1" y="213"/>
                  </a:cubicBezTo>
                  <a:cubicBezTo>
                    <a:pt x="1822" y="1678"/>
                    <a:pt x="3356" y="3719"/>
                    <a:pt x="4525" y="5890"/>
                  </a:cubicBezTo>
                  <a:cubicBezTo>
                    <a:pt x="5251" y="3769"/>
                    <a:pt x="6134" y="1789"/>
                    <a:pt x="7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8086850" y="3763788"/>
              <a:ext cx="1546350" cy="1437700"/>
            </a:xfrm>
            <a:custGeom>
              <a:rect b="b" l="l" r="r" t="t"/>
              <a:pathLst>
                <a:path extrusionOk="0" h="57508" w="61854">
                  <a:moveTo>
                    <a:pt x="31784" y="0"/>
                  </a:moveTo>
                  <a:cubicBezTo>
                    <a:pt x="21607" y="0"/>
                    <a:pt x="11532" y="1045"/>
                    <a:pt x="6770" y="8611"/>
                  </a:cubicBezTo>
                  <a:cubicBezTo>
                    <a:pt x="0" y="19368"/>
                    <a:pt x="1445" y="30314"/>
                    <a:pt x="2723" y="39967"/>
                  </a:cubicBezTo>
                  <a:cubicBezTo>
                    <a:pt x="2998" y="42063"/>
                    <a:pt x="3261" y="44039"/>
                    <a:pt x="3438" y="45981"/>
                  </a:cubicBezTo>
                  <a:cubicBezTo>
                    <a:pt x="4070" y="52898"/>
                    <a:pt x="5145" y="57507"/>
                    <a:pt x="8335" y="57507"/>
                  </a:cubicBezTo>
                  <a:cubicBezTo>
                    <a:pt x="10916" y="57507"/>
                    <a:pt x="14917" y="55018"/>
                    <a:pt x="20227" y="50105"/>
                  </a:cubicBezTo>
                  <a:cubicBezTo>
                    <a:pt x="20379" y="49963"/>
                    <a:pt x="20561" y="49858"/>
                    <a:pt x="20760" y="49799"/>
                  </a:cubicBezTo>
                  <a:cubicBezTo>
                    <a:pt x="21064" y="49709"/>
                    <a:pt x="49400" y="41077"/>
                    <a:pt x="58665" y="33621"/>
                  </a:cubicBezTo>
                  <a:cubicBezTo>
                    <a:pt x="60085" y="27097"/>
                    <a:pt x="61853" y="20414"/>
                    <a:pt x="60020" y="13810"/>
                  </a:cubicBezTo>
                  <a:cubicBezTo>
                    <a:pt x="58587" y="8647"/>
                    <a:pt x="55012" y="5168"/>
                    <a:pt x="52984" y="486"/>
                  </a:cubicBezTo>
                  <a:cubicBezTo>
                    <a:pt x="52830" y="487"/>
                    <a:pt x="52675" y="489"/>
                    <a:pt x="52515" y="489"/>
                  </a:cubicBezTo>
                  <a:cubicBezTo>
                    <a:pt x="48963" y="489"/>
                    <a:pt x="45341" y="362"/>
                    <a:pt x="41841" y="239"/>
                  </a:cubicBezTo>
                  <a:cubicBezTo>
                    <a:pt x="38341" y="115"/>
                    <a:pt x="35031" y="0"/>
                    <a:pt x="31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TITLE_ONLY_1_1_3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9"/>
          <p:cNvSpPr txBox="1"/>
          <p:nvPr>
            <p:ph type="title"/>
          </p:nvPr>
        </p:nvSpPr>
        <p:spPr>
          <a:xfrm>
            <a:off x="784325" y="521225"/>
            <a:ext cx="53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3" name="Google Shape;593;p19"/>
          <p:cNvSpPr txBox="1"/>
          <p:nvPr>
            <p:ph idx="2" type="title"/>
          </p:nvPr>
        </p:nvSpPr>
        <p:spPr>
          <a:xfrm>
            <a:off x="893450" y="3303709"/>
            <a:ext cx="2210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4" name="Google Shape;594;p19"/>
          <p:cNvSpPr txBox="1"/>
          <p:nvPr>
            <p:ph idx="1" type="subTitle"/>
          </p:nvPr>
        </p:nvSpPr>
        <p:spPr>
          <a:xfrm>
            <a:off x="893450" y="3686704"/>
            <a:ext cx="22101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5" name="Google Shape;595;p19"/>
          <p:cNvSpPr txBox="1"/>
          <p:nvPr>
            <p:ph idx="3" type="title"/>
          </p:nvPr>
        </p:nvSpPr>
        <p:spPr>
          <a:xfrm>
            <a:off x="3466940" y="3303709"/>
            <a:ext cx="2210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6" name="Google Shape;596;p19"/>
          <p:cNvSpPr txBox="1"/>
          <p:nvPr>
            <p:ph idx="4" type="subTitle"/>
          </p:nvPr>
        </p:nvSpPr>
        <p:spPr>
          <a:xfrm>
            <a:off x="3466940" y="3686704"/>
            <a:ext cx="22101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7" name="Google Shape;597;p19"/>
          <p:cNvSpPr txBox="1"/>
          <p:nvPr>
            <p:ph idx="5" type="title"/>
          </p:nvPr>
        </p:nvSpPr>
        <p:spPr>
          <a:xfrm>
            <a:off x="6040430" y="3299621"/>
            <a:ext cx="2210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8" name="Google Shape;598;p19"/>
          <p:cNvSpPr txBox="1"/>
          <p:nvPr>
            <p:ph idx="6" type="subTitle"/>
          </p:nvPr>
        </p:nvSpPr>
        <p:spPr>
          <a:xfrm>
            <a:off x="6040430" y="3682617"/>
            <a:ext cx="22101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9" name="Google Shape;599;p19"/>
          <p:cNvSpPr txBox="1"/>
          <p:nvPr>
            <p:ph idx="7" type="title"/>
          </p:nvPr>
        </p:nvSpPr>
        <p:spPr>
          <a:xfrm>
            <a:off x="893450" y="1595659"/>
            <a:ext cx="2210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0" name="Google Shape;600;p19"/>
          <p:cNvSpPr txBox="1"/>
          <p:nvPr>
            <p:ph idx="8" type="subTitle"/>
          </p:nvPr>
        </p:nvSpPr>
        <p:spPr>
          <a:xfrm>
            <a:off x="893450" y="1978654"/>
            <a:ext cx="22101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1" name="Google Shape;601;p19"/>
          <p:cNvSpPr txBox="1"/>
          <p:nvPr>
            <p:ph idx="9" type="title"/>
          </p:nvPr>
        </p:nvSpPr>
        <p:spPr>
          <a:xfrm>
            <a:off x="3466940" y="1595659"/>
            <a:ext cx="2210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2" name="Google Shape;602;p19"/>
          <p:cNvSpPr txBox="1"/>
          <p:nvPr>
            <p:ph idx="13" type="subTitle"/>
          </p:nvPr>
        </p:nvSpPr>
        <p:spPr>
          <a:xfrm>
            <a:off x="3466940" y="1978654"/>
            <a:ext cx="22101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3" name="Google Shape;603;p19"/>
          <p:cNvSpPr txBox="1"/>
          <p:nvPr>
            <p:ph idx="14" type="title"/>
          </p:nvPr>
        </p:nvSpPr>
        <p:spPr>
          <a:xfrm>
            <a:off x="6040430" y="1591571"/>
            <a:ext cx="2210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4" name="Google Shape;604;p19"/>
          <p:cNvSpPr txBox="1"/>
          <p:nvPr>
            <p:ph idx="15" type="subTitle"/>
          </p:nvPr>
        </p:nvSpPr>
        <p:spPr>
          <a:xfrm>
            <a:off x="6040430" y="1974567"/>
            <a:ext cx="22101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605" name="Google Shape;605;p19"/>
          <p:cNvGrpSpPr/>
          <p:nvPr/>
        </p:nvGrpSpPr>
        <p:grpSpPr>
          <a:xfrm flipH="1" rot="2840204">
            <a:off x="4313931" y="-1489142"/>
            <a:ext cx="6545787" cy="4823443"/>
            <a:chOff x="5312533" y="-539382"/>
            <a:chExt cx="4179783" cy="3079988"/>
          </a:xfrm>
        </p:grpSpPr>
        <p:sp>
          <p:nvSpPr>
            <p:cNvPr id="606" name="Google Shape;606;p19"/>
            <p:cNvSpPr/>
            <p:nvPr/>
          </p:nvSpPr>
          <p:spPr>
            <a:xfrm flipH="1">
              <a:off x="6268680" y="-539382"/>
              <a:ext cx="418538" cy="452525"/>
            </a:xfrm>
            <a:custGeom>
              <a:rect b="b" l="l" r="r" t="t"/>
              <a:pathLst>
                <a:path extrusionOk="0" h="30784" w="28472">
                  <a:moveTo>
                    <a:pt x="23679" y="170"/>
                  </a:moveTo>
                  <a:lnTo>
                    <a:pt x="28221" y="30262"/>
                  </a:lnTo>
                  <a:lnTo>
                    <a:pt x="389" y="170"/>
                  </a:lnTo>
                  <a:close/>
                  <a:moveTo>
                    <a:pt x="0" y="0"/>
                  </a:moveTo>
                  <a:lnTo>
                    <a:pt x="132" y="143"/>
                  </a:lnTo>
                  <a:lnTo>
                    <a:pt x="28471" y="30784"/>
                  </a:lnTo>
                  <a:lnTo>
                    <a:pt x="238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9"/>
            <p:cNvSpPr/>
            <p:nvPr/>
          </p:nvSpPr>
          <p:spPr>
            <a:xfrm flipH="1">
              <a:off x="6265931" y="-539382"/>
              <a:ext cx="614034" cy="451790"/>
            </a:xfrm>
            <a:custGeom>
              <a:rect b="b" l="l" r="r" t="t"/>
              <a:pathLst>
                <a:path extrusionOk="0" h="30734" w="41771">
                  <a:moveTo>
                    <a:pt x="13269" y="170"/>
                  </a:moveTo>
                  <a:lnTo>
                    <a:pt x="41146" y="30310"/>
                  </a:lnTo>
                  <a:lnTo>
                    <a:pt x="244" y="14452"/>
                  </a:lnTo>
                  <a:lnTo>
                    <a:pt x="8225" y="170"/>
                  </a:lnTo>
                  <a:close/>
                  <a:moveTo>
                    <a:pt x="8126" y="0"/>
                  </a:moveTo>
                  <a:lnTo>
                    <a:pt x="8100" y="44"/>
                  </a:lnTo>
                  <a:lnTo>
                    <a:pt x="0" y="14539"/>
                  </a:lnTo>
                  <a:lnTo>
                    <a:pt x="91" y="14575"/>
                  </a:lnTo>
                  <a:lnTo>
                    <a:pt x="41770" y="30734"/>
                  </a:lnTo>
                  <a:lnTo>
                    <a:pt x="41770" y="30734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9"/>
            <p:cNvSpPr/>
            <p:nvPr/>
          </p:nvSpPr>
          <p:spPr>
            <a:xfrm flipH="1">
              <a:off x="7469494" y="314733"/>
              <a:ext cx="397003" cy="208990"/>
            </a:xfrm>
            <a:custGeom>
              <a:rect b="b" l="l" r="r" t="t"/>
              <a:pathLst>
                <a:path extrusionOk="0" h="14217" w="27007">
                  <a:moveTo>
                    <a:pt x="21590" y="199"/>
                  </a:moveTo>
                  <a:lnTo>
                    <a:pt x="26722" y="13940"/>
                  </a:lnTo>
                  <a:lnTo>
                    <a:pt x="619" y="5049"/>
                  </a:lnTo>
                  <a:lnTo>
                    <a:pt x="21590" y="199"/>
                  </a:lnTo>
                  <a:close/>
                  <a:moveTo>
                    <a:pt x="21697" y="0"/>
                  </a:moveTo>
                  <a:lnTo>
                    <a:pt x="21625" y="17"/>
                  </a:lnTo>
                  <a:lnTo>
                    <a:pt x="0" y="5019"/>
                  </a:lnTo>
                  <a:lnTo>
                    <a:pt x="283" y="5114"/>
                  </a:lnTo>
                  <a:lnTo>
                    <a:pt x="27006" y="14217"/>
                  </a:lnTo>
                  <a:lnTo>
                    <a:pt x="2169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9"/>
            <p:cNvSpPr/>
            <p:nvPr/>
          </p:nvSpPr>
          <p:spPr>
            <a:xfrm flipH="1">
              <a:off x="7467686" y="387145"/>
              <a:ext cx="518307" cy="306436"/>
            </a:xfrm>
            <a:custGeom>
              <a:rect b="b" l="l" r="r" t="t"/>
              <a:pathLst>
                <a:path extrusionOk="0" h="20846" w="35259">
                  <a:moveTo>
                    <a:pt x="8488" y="213"/>
                  </a:moveTo>
                  <a:lnTo>
                    <a:pt x="34726" y="9151"/>
                  </a:lnTo>
                  <a:lnTo>
                    <a:pt x="296" y="20568"/>
                  </a:lnTo>
                  <a:lnTo>
                    <a:pt x="8488" y="213"/>
                  </a:lnTo>
                  <a:close/>
                  <a:moveTo>
                    <a:pt x="8390" y="1"/>
                  </a:moveTo>
                  <a:lnTo>
                    <a:pt x="1" y="20845"/>
                  </a:lnTo>
                  <a:lnTo>
                    <a:pt x="1" y="20845"/>
                  </a:lnTo>
                  <a:lnTo>
                    <a:pt x="176" y="20788"/>
                  </a:lnTo>
                  <a:lnTo>
                    <a:pt x="35259" y="9154"/>
                  </a:lnTo>
                  <a:lnTo>
                    <a:pt x="35021" y="9072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9"/>
            <p:cNvSpPr/>
            <p:nvPr/>
          </p:nvSpPr>
          <p:spPr>
            <a:xfrm flipH="1">
              <a:off x="8508431" y="1588458"/>
              <a:ext cx="655782" cy="622574"/>
            </a:xfrm>
            <a:custGeom>
              <a:rect b="b" l="l" r="r" t="t"/>
              <a:pathLst>
                <a:path extrusionOk="0" h="42352" w="44611">
                  <a:moveTo>
                    <a:pt x="218" y="442"/>
                  </a:moveTo>
                  <a:lnTo>
                    <a:pt x="44106" y="42106"/>
                  </a:lnTo>
                  <a:lnTo>
                    <a:pt x="4060" y="36334"/>
                  </a:lnTo>
                  <a:lnTo>
                    <a:pt x="218" y="442"/>
                  </a:lnTo>
                  <a:close/>
                  <a:moveTo>
                    <a:pt x="1" y="0"/>
                  </a:moveTo>
                  <a:lnTo>
                    <a:pt x="3906" y="36483"/>
                  </a:lnTo>
                  <a:lnTo>
                    <a:pt x="3972" y="36492"/>
                  </a:lnTo>
                  <a:lnTo>
                    <a:pt x="44610" y="423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9"/>
            <p:cNvSpPr/>
            <p:nvPr/>
          </p:nvSpPr>
          <p:spPr>
            <a:xfrm flipH="1">
              <a:off x="9095740" y="2089537"/>
              <a:ext cx="396577" cy="451069"/>
            </a:xfrm>
            <a:custGeom>
              <a:rect b="b" l="l" r="r" t="t"/>
              <a:pathLst>
                <a:path extrusionOk="0" h="30685" w="26978">
                  <a:moveTo>
                    <a:pt x="407" y="207"/>
                  </a:moveTo>
                  <a:lnTo>
                    <a:pt x="26221" y="2401"/>
                  </a:lnTo>
                  <a:lnTo>
                    <a:pt x="26798" y="30224"/>
                  </a:lnTo>
                  <a:lnTo>
                    <a:pt x="26798" y="30224"/>
                  </a:lnTo>
                  <a:lnTo>
                    <a:pt x="407" y="207"/>
                  </a:lnTo>
                  <a:close/>
                  <a:moveTo>
                    <a:pt x="0" y="1"/>
                  </a:moveTo>
                  <a:lnTo>
                    <a:pt x="140" y="159"/>
                  </a:lnTo>
                  <a:lnTo>
                    <a:pt x="26978" y="30685"/>
                  </a:lnTo>
                  <a:lnTo>
                    <a:pt x="26387" y="2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9"/>
            <p:cNvSpPr/>
            <p:nvPr/>
          </p:nvSpPr>
          <p:spPr>
            <a:xfrm flipH="1">
              <a:off x="5743199" y="-539382"/>
              <a:ext cx="386551" cy="144810"/>
            </a:xfrm>
            <a:custGeom>
              <a:rect b="b" l="l" r="r" t="t"/>
              <a:pathLst>
                <a:path extrusionOk="0" h="9851" w="26296">
                  <a:moveTo>
                    <a:pt x="17176" y="170"/>
                  </a:moveTo>
                  <a:lnTo>
                    <a:pt x="25692" y="9442"/>
                  </a:lnTo>
                  <a:lnTo>
                    <a:pt x="938" y="170"/>
                  </a:lnTo>
                  <a:close/>
                  <a:moveTo>
                    <a:pt x="1" y="0"/>
                  </a:moveTo>
                  <a:lnTo>
                    <a:pt x="26296" y="9850"/>
                  </a:lnTo>
                  <a:lnTo>
                    <a:pt x="172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9"/>
            <p:cNvSpPr/>
            <p:nvPr/>
          </p:nvSpPr>
          <p:spPr>
            <a:xfrm flipH="1">
              <a:off x="8309907" y="1359373"/>
              <a:ext cx="36044" cy="34692"/>
            </a:xfrm>
            <a:custGeom>
              <a:rect b="b" l="l" r="r" t="t"/>
              <a:pathLst>
                <a:path extrusionOk="0" h="2360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79" y="2359"/>
                  </a:cubicBezTo>
                  <a:cubicBezTo>
                    <a:pt x="1656" y="2359"/>
                    <a:pt x="2087" y="2071"/>
                    <a:pt x="2270" y="1631"/>
                  </a:cubicBezTo>
                  <a:cubicBezTo>
                    <a:pt x="2452" y="1190"/>
                    <a:pt x="2351" y="684"/>
                    <a:pt x="2013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9"/>
            <p:cNvSpPr/>
            <p:nvPr/>
          </p:nvSpPr>
          <p:spPr>
            <a:xfrm flipH="1">
              <a:off x="7980084" y="674750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2" y="703"/>
                    <a:pt x="2" y="1179"/>
                  </a:cubicBezTo>
                  <a:cubicBezTo>
                    <a:pt x="1" y="1832"/>
                    <a:pt x="530" y="2359"/>
                    <a:pt x="1180" y="2359"/>
                  </a:cubicBezTo>
                  <a:cubicBezTo>
                    <a:pt x="1658" y="2359"/>
                    <a:pt x="2087" y="2073"/>
                    <a:pt x="2271" y="1631"/>
                  </a:cubicBezTo>
                  <a:cubicBezTo>
                    <a:pt x="2454" y="1191"/>
                    <a:pt x="2353" y="684"/>
                    <a:pt x="2015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9"/>
            <p:cNvSpPr/>
            <p:nvPr/>
          </p:nvSpPr>
          <p:spPr>
            <a:xfrm flipH="1">
              <a:off x="6262418" y="-114816"/>
              <a:ext cx="34692" cy="34692"/>
            </a:xfrm>
            <a:custGeom>
              <a:rect b="b" l="l" r="r" t="t"/>
              <a:pathLst>
                <a:path extrusionOk="0" h="2360" w="2360">
                  <a:moveTo>
                    <a:pt x="1180" y="0"/>
                  </a:moveTo>
                  <a:cubicBezTo>
                    <a:pt x="529" y="0"/>
                    <a:pt x="0" y="529"/>
                    <a:pt x="0" y="1180"/>
                  </a:cubicBezTo>
                  <a:cubicBezTo>
                    <a:pt x="0" y="1831"/>
                    <a:pt x="529" y="2360"/>
                    <a:pt x="1180" y="2360"/>
                  </a:cubicBezTo>
                  <a:cubicBezTo>
                    <a:pt x="1832" y="2360"/>
                    <a:pt x="2360" y="1831"/>
                    <a:pt x="2360" y="1180"/>
                  </a:cubicBezTo>
                  <a:cubicBezTo>
                    <a:pt x="2360" y="529"/>
                    <a:pt x="1832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9"/>
            <p:cNvSpPr/>
            <p:nvPr/>
          </p:nvSpPr>
          <p:spPr>
            <a:xfrm flipH="1">
              <a:off x="5626408" y="-59853"/>
              <a:ext cx="36044" cy="34692"/>
            </a:xfrm>
            <a:custGeom>
              <a:rect b="b" l="l" r="r" t="t"/>
              <a:pathLst>
                <a:path extrusionOk="0" h="2360" w="2452">
                  <a:moveTo>
                    <a:pt x="1181" y="0"/>
                  </a:moveTo>
                  <a:cubicBezTo>
                    <a:pt x="1028" y="0"/>
                    <a:pt x="874" y="30"/>
                    <a:pt x="728" y="91"/>
                  </a:cubicBezTo>
                  <a:cubicBezTo>
                    <a:pt x="288" y="273"/>
                    <a:pt x="0" y="703"/>
                    <a:pt x="0" y="1180"/>
                  </a:cubicBezTo>
                  <a:cubicBezTo>
                    <a:pt x="0" y="1831"/>
                    <a:pt x="529" y="2358"/>
                    <a:pt x="1180" y="2360"/>
                  </a:cubicBezTo>
                  <a:cubicBezTo>
                    <a:pt x="1656" y="2360"/>
                    <a:pt x="2087" y="2072"/>
                    <a:pt x="2269" y="1632"/>
                  </a:cubicBezTo>
                  <a:cubicBezTo>
                    <a:pt x="2451" y="1191"/>
                    <a:pt x="2351" y="683"/>
                    <a:pt x="2013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9"/>
            <p:cNvSpPr/>
            <p:nvPr/>
          </p:nvSpPr>
          <p:spPr>
            <a:xfrm flipH="1">
              <a:off x="8020053" y="1119499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0" y="0"/>
                  </a:moveTo>
                  <a:cubicBezTo>
                    <a:pt x="1028" y="0"/>
                    <a:pt x="875" y="29"/>
                    <a:pt x="730" y="90"/>
                  </a:cubicBezTo>
                  <a:cubicBezTo>
                    <a:pt x="288" y="272"/>
                    <a:pt x="0" y="703"/>
                    <a:pt x="0" y="1180"/>
                  </a:cubicBezTo>
                  <a:cubicBezTo>
                    <a:pt x="2" y="1831"/>
                    <a:pt x="529" y="2359"/>
                    <a:pt x="1180" y="2359"/>
                  </a:cubicBezTo>
                  <a:cubicBezTo>
                    <a:pt x="1658" y="2359"/>
                    <a:pt x="2087" y="2072"/>
                    <a:pt x="2269" y="1631"/>
                  </a:cubicBezTo>
                  <a:cubicBezTo>
                    <a:pt x="2453" y="1191"/>
                    <a:pt x="2352" y="683"/>
                    <a:pt x="2015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9"/>
            <p:cNvSpPr/>
            <p:nvPr/>
          </p:nvSpPr>
          <p:spPr>
            <a:xfrm flipH="1">
              <a:off x="6445947" y="244996"/>
              <a:ext cx="36059" cy="34692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9" y="273"/>
                    <a:pt x="1" y="702"/>
                    <a:pt x="1" y="1180"/>
                  </a:cubicBezTo>
                  <a:cubicBezTo>
                    <a:pt x="1" y="1830"/>
                    <a:pt x="528" y="2358"/>
                    <a:pt x="1181" y="2359"/>
                  </a:cubicBezTo>
                  <a:cubicBezTo>
                    <a:pt x="1657" y="2359"/>
                    <a:pt x="2088" y="2072"/>
                    <a:pt x="2270" y="1632"/>
                  </a:cubicBezTo>
                  <a:cubicBezTo>
                    <a:pt x="2452" y="1190"/>
                    <a:pt x="2351" y="684"/>
                    <a:pt x="2014" y="346"/>
                  </a:cubicBezTo>
                  <a:cubicBezTo>
                    <a:pt x="1788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9"/>
            <p:cNvSpPr/>
            <p:nvPr/>
          </p:nvSpPr>
          <p:spPr>
            <a:xfrm flipH="1">
              <a:off x="6600856" y="604778"/>
              <a:ext cx="36059" cy="34692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1"/>
                  </a:cubicBezTo>
                  <a:cubicBezTo>
                    <a:pt x="288" y="273"/>
                    <a:pt x="0" y="704"/>
                    <a:pt x="2" y="1181"/>
                  </a:cubicBezTo>
                  <a:cubicBezTo>
                    <a:pt x="2" y="1832"/>
                    <a:pt x="529" y="2360"/>
                    <a:pt x="1180" y="2360"/>
                  </a:cubicBezTo>
                  <a:cubicBezTo>
                    <a:pt x="1657" y="2360"/>
                    <a:pt x="2087" y="2073"/>
                    <a:pt x="2271" y="1632"/>
                  </a:cubicBezTo>
                  <a:cubicBezTo>
                    <a:pt x="2453" y="1192"/>
                    <a:pt x="2352" y="684"/>
                    <a:pt x="2014" y="347"/>
                  </a:cubicBezTo>
                  <a:cubicBezTo>
                    <a:pt x="1789" y="121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9"/>
            <p:cNvSpPr/>
            <p:nvPr/>
          </p:nvSpPr>
          <p:spPr>
            <a:xfrm flipH="1">
              <a:off x="7130571" y="614774"/>
              <a:ext cx="36044" cy="34707"/>
            </a:xfrm>
            <a:custGeom>
              <a:rect b="b" l="l" r="r" t="t"/>
              <a:pathLst>
                <a:path extrusionOk="0" h="2361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4"/>
                    <a:pt x="0" y="703"/>
                    <a:pt x="0" y="1181"/>
                  </a:cubicBezTo>
                  <a:cubicBezTo>
                    <a:pt x="0" y="1832"/>
                    <a:pt x="529" y="2359"/>
                    <a:pt x="1180" y="2361"/>
                  </a:cubicBezTo>
                  <a:cubicBezTo>
                    <a:pt x="1657" y="2359"/>
                    <a:pt x="2087" y="2073"/>
                    <a:pt x="2269" y="1631"/>
                  </a:cubicBezTo>
                  <a:cubicBezTo>
                    <a:pt x="2451" y="1191"/>
                    <a:pt x="2350" y="684"/>
                    <a:pt x="2014" y="346"/>
                  </a:cubicBezTo>
                  <a:cubicBezTo>
                    <a:pt x="1789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9"/>
            <p:cNvSpPr/>
            <p:nvPr/>
          </p:nvSpPr>
          <p:spPr>
            <a:xfrm flipH="1">
              <a:off x="6890696" y="1134493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78" y="0"/>
                  </a:moveTo>
                  <a:cubicBezTo>
                    <a:pt x="1027" y="0"/>
                    <a:pt x="874" y="29"/>
                    <a:pt x="728" y="90"/>
                  </a:cubicBezTo>
                  <a:cubicBezTo>
                    <a:pt x="287" y="272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9" y="1631"/>
                  </a:cubicBezTo>
                  <a:cubicBezTo>
                    <a:pt x="2452" y="1190"/>
                    <a:pt x="2351" y="683"/>
                    <a:pt x="2013" y="346"/>
                  </a:cubicBezTo>
                  <a:cubicBezTo>
                    <a:pt x="1787" y="120"/>
                    <a:pt x="1485" y="0"/>
                    <a:pt x="11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9"/>
            <p:cNvSpPr/>
            <p:nvPr/>
          </p:nvSpPr>
          <p:spPr>
            <a:xfrm flipH="1">
              <a:off x="7550329" y="879639"/>
              <a:ext cx="36059" cy="34677"/>
            </a:xfrm>
            <a:custGeom>
              <a:rect b="b" l="l" r="r" t="t"/>
              <a:pathLst>
                <a:path extrusionOk="0" h="2359" w="2453">
                  <a:moveTo>
                    <a:pt x="1180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81" y="2359"/>
                  </a:cubicBezTo>
                  <a:cubicBezTo>
                    <a:pt x="1657" y="2359"/>
                    <a:pt x="2088" y="2071"/>
                    <a:pt x="2270" y="1631"/>
                  </a:cubicBezTo>
                  <a:cubicBezTo>
                    <a:pt x="2452" y="1190"/>
                    <a:pt x="2351" y="683"/>
                    <a:pt x="2014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9"/>
            <p:cNvSpPr/>
            <p:nvPr/>
          </p:nvSpPr>
          <p:spPr>
            <a:xfrm flipH="1">
              <a:off x="7855148" y="1454306"/>
              <a:ext cx="36074" cy="34692"/>
            </a:xfrm>
            <a:custGeom>
              <a:rect b="b" l="l" r="r" t="t"/>
              <a:pathLst>
                <a:path extrusionOk="0" h="2360" w="2454">
                  <a:moveTo>
                    <a:pt x="1181" y="0"/>
                  </a:moveTo>
                  <a:cubicBezTo>
                    <a:pt x="1029" y="0"/>
                    <a:pt x="875" y="30"/>
                    <a:pt x="728" y="91"/>
                  </a:cubicBezTo>
                  <a:cubicBezTo>
                    <a:pt x="288" y="273"/>
                    <a:pt x="1" y="703"/>
                    <a:pt x="1" y="1180"/>
                  </a:cubicBezTo>
                  <a:cubicBezTo>
                    <a:pt x="1" y="1831"/>
                    <a:pt x="529" y="2360"/>
                    <a:pt x="1180" y="2360"/>
                  </a:cubicBezTo>
                  <a:cubicBezTo>
                    <a:pt x="1658" y="2360"/>
                    <a:pt x="2087" y="2072"/>
                    <a:pt x="2270" y="1631"/>
                  </a:cubicBezTo>
                  <a:cubicBezTo>
                    <a:pt x="2453" y="1191"/>
                    <a:pt x="2353" y="683"/>
                    <a:pt x="2015" y="346"/>
                  </a:cubicBezTo>
                  <a:cubicBezTo>
                    <a:pt x="1790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9"/>
            <p:cNvSpPr/>
            <p:nvPr/>
          </p:nvSpPr>
          <p:spPr>
            <a:xfrm flipH="1">
              <a:off x="8494789" y="2188909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1" y="702"/>
                    <a:pt x="2" y="1179"/>
                  </a:cubicBezTo>
                  <a:cubicBezTo>
                    <a:pt x="2" y="1830"/>
                    <a:pt x="530" y="2359"/>
                    <a:pt x="1180" y="2359"/>
                  </a:cubicBezTo>
                  <a:cubicBezTo>
                    <a:pt x="1658" y="2359"/>
                    <a:pt x="2087" y="2071"/>
                    <a:pt x="2271" y="1631"/>
                  </a:cubicBezTo>
                  <a:cubicBezTo>
                    <a:pt x="2454" y="1190"/>
                    <a:pt x="2353" y="682"/>
                    <a:pt x="2015" y="345"/>
                  </a:cubicBezTo>
                  <a:cubicBezTo>
                    <a:pt x="1789" y="120"/>
                    <a:pt x="1487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9"/>
            <p:cNvSpPr/>
            <p:nvPr/>
          </p:nvSpPr>
          <p:spPr>
            <a:xfrm flipH="1">
              <a:off x="8864612" y="1479311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79" y="0"/>
                  </a:moveTo>
                  <a:cubicBezTo>
                    <a:pt x="1028" y="0"/>
                    <a:pt x="875" y="29"/>
                    <a:pt x="730" y="89"/>
                  </a:cubicBezTo>
                  <a:cubicBezTo>
                    <a:pt x="290" y="272"/>
                    <a:pt x="2" y="701"/>
                    <a:pt x="1" y="1179"/>
                  </a:cubicBezTo>
                  <a:cubicBezTo>
                    <a:pt x="1" y="1830"/>
                    <a:pt x="528" y="2358"/>
                    <a:pt x="1180" y="2358"/>
                  </a:cubicBezTo>
                  <a:cubicBezTo>
                    <a:pt x="1656" y="2358"/>
                    <a:pt x="2087" y="2072"/>
                    <a:pt x="2270" y="1631"/>
                  </a:cubicBezTo>
                  <a:cubicBezTo>
                    <a:pt x="2452" y="1191"/>
                    <a:pt x="2351" y="683"/>
                    <a:pt x="2015" y="347"/>
                  </a:cubicBezTo>
                  <a:cubicBezTo>
                    <a:pt x="1789" y="121"/>
                    <a:pt x="1487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9"/>
            <p:cNvSpPr/>
            <p:nvPr/>
          </p:nvSpPr>
          <p:spPr>
            <a:xfrm flipH="1">
              <a:off x="9149439" y="1569245"/>
              <a:ext cx="36059" cy="34677"/>
            </a:xfrm>
            <a:custGeom>
              <a:rect b="b" l="l" r="r" t="t"/>
              <a:pathLst>
                <a:path extrusionOk="0" h="2359" w="2453">
                  <a:moveTo>
                    <a:pt x="1179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3"/>
                    <a:pt x="1" y="1181"/>
                  </a:cubicBezTo>
                  <a:cubicBezTo>
                    <a:pt x="1" y="1832"/>
                    <a:pt x="530" y="2359"/>
                    <a:pt x="1181" y="2359"/>
                  </a:cubicBezTo>
                  <a:cubicBezTo>
                    <a:pt x="1658" y="2359"/>
                    <a:pt x="2088" y="2071"/>
                    <a:pt x="2270" y="1631"/>
                  </a:cubicBezTo>
                  <a:cubicBezTo>
                    <a:pt x="2452" y="1190"/>
                    <a:pt x="2351" y="682"/>
                    <a:pt x="2014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9"/>
            <p:cNvSpPr/>
            <p:nvPr/>
          </p:nvSpPr>
          <p:spPr>
            <a:xfrm flipH="1">
              <a:off x="8249946" y="1939038"/>
              <a:ext cx="36044" cy="34707"/>
            </a:xfrm>
            <a:custGeom>
              <a:rect b="b" l="l" r="r" t="t"/>
              <a:pathLst>
                <a:path extrusionOk="0" h="2361" w="2452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8" y="272"/>
                    <a:pt x="0" y="703"/>
                    <a:pt x="0" y="1179"/>
                  </a:cubicBezTo>
                  <a:cubicBezTo>
                    <a:pt x="0" y="1832"/>
                    <a:pt x="527" y="2361"/>
                    <a:pt x="1180" y="2361"/>
                  </a:cubicBezTo>
                  <a:cubicBezTo>
                    <a:pt x="1657" y="2361"/>
                    <a:pt x="2087" y="2073"/>
                    <a:pt x="2269" y="1631"/>
                  </a:cubicBezTo>
                  <a:cubicBezTo>
                    <a:pt x="2451" y="1191"/>
                    <a:pt x="2352" y="684"/>
                    <a:pt x="2014" y="346"/>
                  </a:cubicBezTo>
                  <a:cubicBezTo>
                    <a:pt x="1789" y="120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9"/>
            <p:cNvSpPr/>
            <p:nvPr/>
          </p:nvSpPr>
          <p:spPr>
            <a:xfrm flipH="1">
              <a:off x="8319918" y="944598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82" y="1"/>
                  </a:moveTo>
                  <a:cubicBezTo>
                    <a:pt x="1029" y="1"/>
                    <a:pt x="876" y="30"/>
                    <a:pt x="730" y="91"/>
                  </a:cubicBezTo>
                  <a:cubicBezTo>
                    <a:pt x="288" y="274"/>
                    <a:pt x="2" y="703"/>
                    <a:pt x="2" y="1181"/>
                  </a:cubicBezTo>
                  <a:cubicBezTo>
                    <a:pt x="1" y="1831"/>
                    <a:pt x="529" y="2359"/>
                    <a:pt x="1180" y="2359"/>
                  </a:cubicBezTo>
                  <a:cubicBezTo>
                    <a:pt x="1658" y="2359"/>
                    <a:pt x="2087" y="2073"/>
                    <a:pt x="2270" y="1631"/>
                  </a:cubicBezTo>
                  <a:cubicBezTo>
                    <a:pt x="2452" y="1191"/>
                    <a:pt x="2352" y="683"/>
                    <a:pt x="2015" y="346"/>
                  </a:cubicBezTo>
                  <a:cubicBezTo>
                    <a:pt x="1790" y="121"/>
                    <a:pt x="1488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9"/>
            <p:cNvSpPr/>
            <p:nvPr/>
          </p:nvSpPr>
          <p:spPr>
            <a:xfrm flipH="1">
              <a:off x="7455382" y="499835"/>
              <a:ext cx="36059" cy="34707"/>
            </a:xfrm>
            <a:custGeom>
              <a:rect b="b" l="l" r="r" t="t"/>
              <a:pathLst>
                <a:path extrusionOk="0" h="2361" w="2453">
                  <a:moveTo>
                    <a:pt x="1182" y="0"/>
                  </a:moveTo>
                  <a:cubicBezTo>
                    <a:pt x="1029" y="0"/>
                    <a:pt x="875" y="30"/>
                    <a:pt x="729" y="91"/>
                  </a:cubicBezTo>
                  <a:cubicBezTo>
                    <a:pt x="289" y="273"/>
                    <a:pt x="1" y="703"/>
                    <a:pt x="1" y="1180"/>
                  </a:cubicBezTo>
                  <a:cubicBezTo>
                    <a:pt x="1" y="1831"/>
                    <a:pt x="528" y="2360"/>
                    <a:pt x="1180" y="2360"/>
                  </a:cubicBezTo>
                  <a:cubicBezTo>
                    <a:pt x="1657" y="2360"/>
                    <a:pt x="2087" y="2072"/>
                    <a:pt x="2270" y="1632"/>
                  </a:cubicBezTo>
                  <a:cubicBezTo>
                    <a:pt x="2452" y="1191"/>
                    <a:pt x="2351" y="683"/>
                    <a:pt x="2014" y="346"/>
                  </a:cubicBezTo>
                  <a:cubicBezTo>
                    <a:pt x="1789" y="120"/>
                    <a:pt x="1488" y="0"/>
                    <a:pt x="118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9"/>
            <p:cNvSpPr/>
            <p:nvPr/>
          </p:nvSpPr>
          <p:spPr>
            <a:xfrm flipH="1">
              <a:off x="9084465" y="2103943"/>
              <a:ext cx="36074" cy="34692"/>
            </a:xfrm>
            <a:custGeom>
              <a:rect b="b" l="l" r="r" t="t"/>
              <a:pathLst>
                <a:path extrusionOk="0" h="2360" w="2454">
                  <a:moveTo>
                    <a:pt x="1180" y="1"/>
                  </a:moveTo>
                  <a:cubicBezTo>
                    <a:pt x="1028" y="1"/>
                    <a:pt x="876" y="30"/>
                    <a:pt x="730" y="91"/>
                  </a:cubicBezTo>
                  <a:cubicBezTo>
                    <a:pt x="289" y="273"/>
                    <a:pt x="2" y="704"/>
                    <a:pt x="2" y="1180"/>
                  </a:cubicBezTo>
                  <a:cubicBezTo>
                    <a:pt x="1" y="1831"/>
                    <a:pt x="530" y="2360"/>
                    <a:pt x="1180" y="2360"/>
                  </a:cubicBezTo>
                  <a:cubicBezTo>
                    <a:pt x="1658" y="2360"/>
                    <a:pt x="2087" y="2073"/>
                    <a:pt x="2271" y="1632"/>
                  </a:cubicBezTo>
                  <a:cubicBezTo>
                    <a:pt x="2454" y="1192"/>
                    <a:pt x="2353" y="684"/>
                    <a:pt x="2015" y="347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9"/>
            <p:cNvSpPr/>
            <p:nvPr/>
          </p:nvSpPr>
          <p:spPr>
            <a:xfrm flipH="1">
              <a:off x="6860723" y="-349678"/>
              <a:ext cx="36030" cy="34677"/>
            </a:xfrm>
            <a:custGeom>
              <a:rect b="b" l="l" r="r" t="t"/>
              <a:pathLst>
                <a:path extrusionOk="0" h="2359" w="2451">
                  <a:moveTo>
                    <a:pt x="1177" y="0"/>
                  </a:moveTo>
                  <a:cubicBezTo>
                    <a:pt x="1026" y="0"/>
                    <a:pt x="873" y="30"/>
                    <a:pt x="728" y="90"/>
                  </a:cubicBezTo>
                  <a:cubicBezTo>
                    <a:pt x="287" y="274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8" y="1631"/>
                  </a:cubicBezTo>
                  <a:cubicBezTo>
                    <a:pt x="2450" y="1191"/>
                    <a:pt x="2351" y="683"/>
                    <a:pt x="2013" y="346"/>
                  </a:cubicBezTo>
                  <a:cubicBezTo>
                    <a:pt x="1787" y="121"/>
                    <a:pt x="1484" y="0"/>
                    <a:pt x="117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9"/>
            <p:cNvSpPr/>
            <p:nvPr/>
          </p:nvSpPr>
          <p:spPr>
            <a:xfrm flipH="1">
              <a:off x="5641181" y="-99322"/>
              <a:ext cx="823920" cy="362840"/>
            </a:xfrm>
            <a:custGeom>
              <a:rect b="b" l="l" r="r" t="t"/>
              <a:pathLst>
                <a:path extrusionOk="0" h="24683" w="56049">
                  <a:moveTo>
                    <a:pt x="12876" y="1"/>
                  </a:moveTo>
                  <a:lnTo>
                    <a:pt x="12860" y="170"/>
                  </a:lnTo>
                  <a:lnTo>
                    <a:pt x="55288" y="4248"/>
                  </a:lnTo>
                  <a:lnTo>
                    <a:pt x="0" y="24523"/>
                  </a:lnTo>
                  <a:lnTo>
                    <a:pt x="59" y="24682"/>
                  </a:lnTo>
                  <a:lnTo>
                    <a:pt x="56049" y="4150"/>
                  </a:lnTo>
                  <a:lnTo>
                    <a:pt x="1287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9"/>
            <p:cNvSpPr/>
            <p:nvPr/>
          </p:nvSpPr>
          <p:spPr>
            <a:xfrm flipH="1">
              <a:off x="5312533" y="-403995"/>
              <a:ext cx="958616" cy="367118"/>
            </a:xfrm>
            <a:custGeom>
              <a:rect b="b" l="l" r="r" t="t"/>
              <a:pathLst>
                <a:path extrusionOk="0" h="24974" w="65212">
                  <a:moveTo>
                    <a:pt x="35731" y="222"/>
                  </a:moveTo>
                  <a:lnTo>
                    <a:pt x="64838" y="2195"/>
                  </a:lnTo>
                  <a:lnTo>
                    <a:pt x="43307" y="24647"/>
                  </a:lnTo>
                  <a:lnTo>
                    <a:pt x="35731" y="222"/>
                  </a:lnTo>
                  <a:close/>
                  <a:moveTo>
                    <a:pt x="35662" y="0"/>
                  </a:moveTo>
                  <a:lnTo>
                    <a:pt x="35570" y="54"/>
                  </a:lnTo>
                  <a:lnTo>
                    <a:pt x="0" y="20930"/>
                  </a:lnTo>
                  <a:lnTo>
                    <a:pt x="86" y="21076"/>
                  </a:lnTo>
                  <a:lnTo>
                    <a:pt x="35564" y="256"/>
                  </a:lnTo>
                  <a:lnTo>
                    <a:pt x="43230" y="24974"/>
                  </a:lnTo>
                  <a:lnTo>
                    <a:pt x="65211" y="2051"/>
                  </a:lnTo>
                  <a:lnTo>
                    <a:pt x="35677" y="47"/>
                  </a:lnTo>
                  <a:lnTo>
                    <a:pt x="3566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9"/>
            <p:cNvSpPr/>
            <p:nvPr/>
          </p:nvSpPr>
          <p:spPr>
            <a:xfrm flipH="1">
              <a:off x="6268768" y="-328966"/>
              <a:ext cx="612770" cy="605331"/>
            </a:xfrm>
            <a:custGeom>
              <a:rect b="b" l="l" r="r" t="t"/>
              <a:pathLst>
                <a:path extrusionOk="0" h="41179" w="41685">
                  <a:moveTo>
                    <a:pt x="458" y="361"/>
                  </a:moveTo>
                  <a:lnTo>
                    <a:pt x="41446" y="16254"/>
                  </a:lnTo>
                  <a:lnTo>
                    <a:pt x="28736" y="40850"/>
                  </a:lnTo>
                  <a:lnTo>
                    <a:pt x="458" y="361"/>
                  </a:lnTo>
                  <a:close/>
                  <a:moveTo>
                    <a:pt x="0" y="1"/>
                  </a:moveTo>
                  <a:lnTo>
                    <a:pt x="160" y="230"/>
                  </a:lnTo>
                  <a:lnTo>
                    <a:pt x="28757" y="41178"/>
                  </a:lnTo>
                  <a:lnTo>
                    <a:pt x="28822" y="41053"/>
                  </a:lnTo>
                  <a:lnTo>
                    <a:pt x="41684" y="16162"/>
                  </a:lnTo>
                  <a:lnTo>
                    <a:pt x="41597" y="16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9"/>
            <p:cNvSpPr/>
            <p:nvPr/>
          </p:nvSpPr>
          <p:spPr>
            <a:xfrm flipH="1">
              <a:off x="6455958" y="-329392"/>
              <a:ext cx="521762" cy="605420"/>
            </a:xfrm>
            <a:custGeom>
              <a:rect b="b" l="l" r="r" t="t"/>
              <a:pathLst>
                <a:path extrusionOk="0" h="41185" w="35494">
                  <a:moveTo>
                    <a:pt x="6816" y="420"/>
                  </a:moveTo>
                  <a:lnTo>
                    <a:pt x="35086" y="40901"/>
                  </a:lnTo>
                  <a:lnTo>
                    <a:pt x="35086" y="40901"/>
                  </a:lnTo>
                  <a:lnTo>
                    <a:pt x="199" y="31601"/>
                  </a:lnTo>
                  <a:lnTo>
                    <a:pt x="6816" y="420"/>
                  </a:lnTo>
                  <a:close/>
                  <a:moveTo>
                    <a:pt x="6730" y="1"/>
                  </a:moveTo>
                  <a:lnTo>
                    <a:pt x="6689" y="192"/>
                  </a:lnTo>
                  <a:lnTo>
                    <a:pt x="0" y="31725"/>
                  </a:lnTo>
                  <a:lnTo>
                    <a:pt x="77" y="31744"/>
                  </a:lnTo>
                  <a:lnTo>
                    <a:pt x="35493" y="41185"/>
                  </a:lnTo>
                  <a:lnTo>
                    <a:pt x="35359" y="40993"/>
                  </a:lnTo>
                  <a:lnTo>
                    <a:pt x="673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9"/>
            <p:cNvSpPr/>
            <p:nvPr/>
          </p:nvSpPr>
          <p:spPr>
            <a:xfrm flipH="1">
              <a:off x="6466954" y="259255"/>
              <a:ext cx="1104852" cy="891408"/>
            </a:xfrm>
            <a:custGeom>
              <a:rect b="b" l="l" r="r" t="t"/>
              <a:pathLst>
                <a:path extrusionOk="0" h="60640" w="75160">
                  <a:moveTo>
                    <a:pt x="28912" y="25098"/>
                  </a:moveTo>
                  <a:lnTo>
                    <a:pt x="44725" y="60332"/>
                  </a:lnTo>
                  <a:lnTo>
                    <a:pt x="44725" y="60332"/>
                  </a:lnTo>
                  <a:lnTo>
                    <a:pt x="375" y="43094"/>
                  </a:lnTo>
                  <a:lnTo>
                    <a:pt x="28542" y="25104"/>
                  </a:lnTo>
                  <a:lnTo>
                    <a:pt x="28912" y="25098"/>
                  </a:lnTo>
                  <a:close/>
                  <a:moveTo>
                    <a:pt x="75003" y="0"/>
                  </a:moveTo>
                  <a:lnTo>
                    <a:pt x="64948" y="24426"/>
                  </a:lnTo>
                  <a:lnTo>
                    <a:pt x="28492" y="24933"/>
                  </a:lnTo>
                  <a:lnTo>
                    <a:pt x="28473" y="24947"/>
                  </a:lnTo>
                  <a:lnTo>
                    <a:pt x="0" y="43129"/>
                  </a:lnTo>
                  <a:lnTo>
                    <a:pt x="157" y="43191"/>
                  </a:lnTo>
                  <a:lnTo>
                    <a:pt x="45050" y="60639"/>
                  </a:lnTo>
                  <a:lnTo>
                    <a:pt x="44966" y="60451"/>
                  </a:lnTo>
                  <a:lnTo>
                    <a:pt x="29098" y="25096"/>
                  </a:lnTo>
                  <a:lnTo>
                    <a:pt x="65061" y="24593"/>
                  </a:lnTo>
                  <a:lnTo>
                    <a:pt x="65084" y="24542"/>
                  </a:lnTo>
                  <a:lnTo>
                    <a:pt x="75160" y="65"/>
                  </a:lnTo>
                  <a:lnTo>
                    <a:pt x="7500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9"/>
            <p:cNvSpPr/>
            <p:nvPr/>
          </p:nvSpPr>
          <p:spPr>
            <a:xfrm flipH="1">
              <a:off x="6978176" y="122265"/>
              <a:ext cx="592087" cy="773543"/>
            </a:xfrm>
            <a:custGeom>
              <a:rect b="b" l="l" r="r" t="t"/>
              <a:pathLst>
                <a:path extrusionOk="0" h="52622" w="40278">
                  <a:moveTo>
                    <a:pt x="40116" y="1"/>
                  </a:moveTo>
                  <a:lnTo>
                    <a:pt x="28812" y="34230"/>
                  </a:lnTo>
                  <a:lnTo>
                    <a:pt x="6240" y="26563"/>
                  </a:lnTo>
                  <a:lnTo>
                    <a:pt x="1" y="52581"/>
                  </a:lnTo>
                  <a:lnTo>
                    <a:pt x="166" y="52621"/>
                  </a:lnTo>
                  <a:lnTo>
                    <a:pt x="6362" y="26784"/>
                  </a:lnTo>
                  <a:lnTo>
                    <a:pt x="28919" y="34445"/>
                  </a:lnTo>
                  <a:lnTo>
                    <a:pt x="28946" y="34364"/>
                  </a:lnTo>
                  <a:lnTo>
                    <a:pt x="40277" y="53"/>
                  </a:lnTo>
                  <a:lnTo>
                    <a:pt x="4011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9"/>
            <p:cNvSpPr/>
            <p:nvPr/>
          </p:nvSpPr>
          <p:spPr>
            <a:xfrm flipH="1">
              <a:off x="7566087" y="692008"/>
              <a:ext cx="471885" cy="780011"/>
            </a:xfrm>
            <a:custGeom>
              <a:rect b="b" l="l" r="r" t="t"/>
              <a:pathLst>
                <a:path extrusionOk="0" h="53062" w="32101">
                  <a:moveTo>
                    <a:pt x="2815" y="1"/>
                  </a:moveTo>
                  <a:lnTo>
                    <a:pt x="1" y="30402"/>
                  </a:lnTo>
                  <a:lnTo>
                    <a:pt x="139" y="30331"/>
                  </a:lnTo>
                  <a:lnTo>
                    <a:pt x="31699" y="14041"/>
                  </a:lnTo>
                  <a:lnTo>
                    <a:pt x="31699" y="14041"/>
                  </a:lnTo>
                  <a:lnTo>
                    <a:pt x="11180" y="52982"/>
                  </a:lnTo>
                  <a:lnTo>
                    <a:pt x="11331" y="53061"/>
                  </a:lnTo>
                  <a:lnTo>
                    <a:pt x="32101" y="13642"/>
                  </a:lnTo>
                  <a:lnTo>
                    <a:pt x="31861" y="13767"/>
                  </a:lnTo>
                  <a:lnTo>
                    <a:pt x="200" y="30108"/>
                  </a:lnTo>
                  <a:lnTo>
                    <a:pt x="2984" y="17"/>
                  </a:lnTo>
                  <a:lnTo>
                    <a:pt x="281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9"/>
            <p:cNvSpPr/>
            <p:nvPr/>
          </p:nvSpPr>
          <p:spPr>
            <a:xfrm flipH="1">
              <a:off x="8035694" y="1135786"/>
              <a:ext cx="848366" cy="823318"/>
            </a:xfrm>
            <a:custGeom>
              <a:rect b="b" l="l" r="r" t="t"/>
              <a:pathLst>
                <a:path extrusionOk="0" h="56008" w="57712">
                  <a:moveTo>
                    <a:pt x="57603" y="0"/>
                  </a:moveTo>
                  <a:lnTo>
                    <a:pt x="37696" y="16353"/>
                  </a:lnTo>
                  <a:lnTo>
                    <a:pt x="37702" y="16398"/>
                  </a:lnTo>
                  <a:lnTo>
                    <a:pt x="41761" y="55640"/>
                  </a:lnTo>
                  <a:lnTo>
                    <a:pt x="41761" y="55640"/>
                  </a:lnTo>
                  <a:lnTo>
                    <a:pt x="102" y="24480"/>
                  </a:lnTo>
                  <a:lnTo>
                    <a:pt x="0" y="24617"/>
                  </a:lnTo>
                  <a:lnTo>
                    <a:pt x="41970" y="56008"/>
                  </a:lnTo>
                  <a:lnTo>
                    <a:pt x="41949" y="55815"/>
                  </a:lnTo>
                  <a:lnTo>
                    <a:pt x="37875" y="16425"/>
                  </a:lnTo>
                  <a:lnTo>
                    <a:pt x="57711" y="131"/>
                  </a:lnTo>
                  <a:lnTo>
                    <a:pt x="5760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9"/>
            <p:cNvSpPr/>
            <p:nvPr/>
          </p:nvSpPr>
          <p:spPr>
            <a:xfrm flipH="1">
              <a:off x="7876052" y="1136198"/>
              <a:ext cx="161582" cy="327575"/>
            </a:xfrm>
            <a:custGeom>
              <a:rect b="b" l="l" r="r" t="t"/>
              <a:pathLst>
                <a:path extrusionOk="0" h="22284" w="10992">
                  <a:moveTo>
                    <a:pt x="154" y="1"/>
                  </a:moveTo>
                  <a:lnTo>
                    <a:pt x="0" y="75"/>
                  </a:lnTo>
                  <a:lnTo>
                    <a:pt x="10838" y="22284"/>
                  </a:lnTo>
                  <a:lnTo>
                    <a:pt x="10991" y="22210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9"/>
            <p:cNvSpPr/>
            <p:nvPr/>
          </p:nvSpPr>
          <p:spPr>
            <a:xfrm flipH="1">
              <a:off x="8318977" y="965178"/>
              <a:ext cx="564803" cy="534786"/>
            </a:xfrm>
            <a:custGeom>
              <a:rect b="b" l="l" r="r" t="t"/>
              <a:pathLst>
                <a:path extrusionOk="0" h="36380" w="38422">
                  <a:moveTo>
                    <a:pt x="37174" y="389"/>
                  </a:moveTo>
                  <a:lnTo>
                    <a:pt x="38245" y="28908"/>
                  </a:lnTo>
                  <a:lnTo>
                    <a:pt x="523" y="36109"/>
                  </a:lnTo>
                  <a:lnTo>
                    <a:pt x="37174" y="389"/>
                  </a:lnTo>
                  <a:close/>
                  <a:moveTo>
                    <a:pt x="37329" y="1"/>
                  </a:moveTo>
                  <a:lnTo>
                    <a:pt x="37193" y="135"/>
                  </a:lnTo>
                  <a:lnTo>
                    <a:pt x="1" y="36380"/>
                  </a:lnTo>
                  <a:lnTo>
                    <a:pt x="1" y="36380"/>
                  </a:lnTo>
                  <a:lnTo>
                    <a:pt x="278" y="36327"/>
                  </a:lnTo>
                  <a:lnTo>
                    <a:pt x="38421" y="29047"/>
                  </a:lnTo>
                  <a:lnTo>
                    <a:pt x="38418" y="28975"/>
                  </a:lnTo>
                  <a:lnTo>
                    <a:pt x="3732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9"/>
            <p:cNvSpPr/>
            <p:nvPr/>
          </p:nvSpPr>
          <p:spPr>
            <a:xfrm flipH="1">
              <a:off x="8510695" y="1496436"/>
              <a:ext cx="654297" cy="715905"/>
            </a:xfrm>
            <a:custGeom>
              <a:rect b="b" l="l" r="r" t="t"/>
              <a:pathLst>
                <a:path extrusionOk="0" h="48701" w="44510">
                  <a:moveTo>
                    <a:pt x="19349" y="207"/>
                  </a:moveTo>
                  <a:lnTo>
                    <a:pt x="43900" y="47887"/>
                  </a:lnTo>
                  <a:lnTo>
                    <a:pt x="323" y="6518"/>
                  </a:lnTo>
                  <a:lnTo>
                    <a:pt x="19349" y="207"/>
                  </a:lnTo>
                  <a:close/>
                  <a:moveTo>
                    <a:pt x="19433" y="0"/>
                  </a:moveTo>
                  <a:lnTo>
                    <a:pt x="1" y="6446"/>
                  </a:lnTo>
                  <a:lnTo>
                    <a:pt x="105" y="6543"/>
                  </a:lnTo>
                  <a:lnTo>
                    <a:pt x="44510" y="48701"/>
                  </a:lnTo>
                  <a:lnTo>
                    <a:pt x="1943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9"/>
            <p:cNvSpPr/>
            <p:nvPr/>
          </p:nvSpPr>
          <p:spPr>
            <a:xfrm flipH="1">
              <a:off x="8508328" y="2122215"/>
              <a:ext cx="598613" cy="417113"/>
            </a:xfrm>
            <a:custGeom>
              <a:rect b="b" l="l" r="r" t="t"/>
              <a:pathLst>
                <a:path extrusionOk="0" h="28375" w="40722">
                  <a:moveTo>
                    <a:pt x="174" y="197"/>
                  </a:moveTo>
                  <a:lnTo>
                    <a:pt x="40202" y="5966"/>
                  </a:lnTo>
                  <a:lnTo>
                    <a:pt x="754" y="28087"/>
                  </a:lnTo>
                  <a:lnTo>
                    <a:pt x="174" y="197"/>
                  </a:lnTo>
                  <a:close/>
                  <a:moveTo>
                    <a:pt x="1" y="0"/>
                  </a:moveTo>
                  <a:lnTo>
                    <a:pt x="2" y="101"/>
                  </a:lnTo>
                  <a:lnTo>
                    <a:pt x="590" y="28375"/>
                  </a:lnTo>
                  <a:lnTo>
                    <a:pt x="40722" y="5870"/>
                  </a:lnTo>
                  <a:lnTo>
                    <a:pt x="40475" y="5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9"/>
            <p:cNvSpPr/>
            <p:nvPr/>
          </p:nvSpPr>
          <p:spPr>
            <a:xfrm flipH="1">
              <a:off x="9093741" y="2089361"/>
              <a:ext cx="397503" cy="449747"/>
            </a:xfrm>
            <a:custGeom>
              <a:rect b="b" l="l" r="r" t="t"/>
              <a:pathLst>
                <a:path extrusionOk="0" h="30595" w="27041">
                  <a:moveTo>
                    <a:pt x="171" y="290"/>
                  </a:moveTo>
                  <a:lnTo>
                    <a:pt x="26588" y="30338"/>
                  </a:lnTo>
                  <a:lnTo>
                    <a:pt x="171" y="25490"/>
                  </a:lnTo>
                  <a:lnTo>
                    <a:pt x="171" y="290"/>
                  </a:lnTo>
                  <a:close/>
                  <a:moveTo>
                    <a:pt x="142" y="1"/>
                  </a:moveTo>
                  <a:lnTo>
                    <a:pt x="1" y="106"/>
                  </a:lnTo>
                  <a:lnTo>
                    <a:pt x="1" y="25632"/>
                  </a:lnTo>
                  <a:lnTo>
                    <a:pt x="27040" y="3059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" name="Google Shape;645;p19"/>
          <p:cNvGrpSpPr/>
          <p:nvPr/>
        </p:nvGrpSpPr>
        <p:grpSpPr>
          <a:xfrm flipH="1" rot="-8100000">
            <a:off x="-1957760" y="2857229"/>
            <a:ext cx="4202299" cy="2512240"/>
            <a:chOff x="8086850" y="3763788"/>
            <a:chExt cx="2404300" cy="1437700"/>
          </a:xfrm>
        </p:grpSpPr>
        <p:sp>
          <p:nvSpPr>
            <p:cNvPr id="646" name="Google Shape;646;p19"/>
            <p:cNvSpPr/>
            <p:nvPr/>
          </p:nvSpPr>
          <p:spPr>
            <a:xfrm>
              <a:off x="9820150" y="3765738"/>
              <a:ext cx="671000" cy="757425"/>
            </a:xfrm>
            <a:custGeom>
              <a:rect b="b" l="l" r="r" t="t"/>
              <a:pathLst>
                <a:path extrusionOk="0" h="30297" w="26840">
                  <a:moveTo>
                    <a:pt x="4963" y="1"/>
                  </a:moveTo>
                  <a:cubicBezTo>
                    <a:pt x="2337" y="7853"/>
                    <a:pt x="302" y="15584"/>
                    <a:pt x="57" y="23995"/>
                  </a:cubicBezTo>
                  <a:cubicBezTo>
                    <a:pt x="0" y="26001"/>
                    <a:pt x="161" y="28131"/>
                    <a:pt x="348" y="30296"/>
                  </a:cubicBezTo>
                  <a:cubicBezTo>
                    <a:pt x="6110" y="28701"/>
                    <a:pt x="13486" y="25436"/>
                    <a:pt x="18301" y="18754"/>
                  </a:cubicBezTo>
                  <a:cubicBezTo>
                    <a:pt x="18872" y="17963"/>
                    <a:pt x="19446" y="17184"/>
                    <a:pt x="20010" y="16414"/>
                  </a:cubicBezTo>
                  <a:cubicBezTo>
                    <a:pt x="23522" y="11647"/>
                    <a:pt x="26839" y="7145"/>
                    <a:pt x="25535" y="4566"/>
                  </a:cubicBezTo>
                  <a:cubicBezTo>
                    <a:pt x="24117" y="1761"/>
                    <a:pt x="17191" y="230"/>
                    <a:pt x="4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>
              <a:off x="9587850" y="3765738"/>
              <a:ext cx="180125" cy="147275"/>
            </a:xfrm>
            <a:custGeom>
              <a:rect b="b" l="l" r="r" t="t"/>
              <a:pathLst>
                <a:path extrusionOk="0" h="5891" w="7205">
                  <a:moveTo>
                    <a:pt x="7204" y="1"/>
                  </a:moveTo>
                  <a:lnTo>
                    <a:pt x="7204" y="1"/>
                  </a:lnTo>
                  <a:cubicBezTo>
                    <a:pt x="4959" y="38"/>
                    <a:pt x="2524" y="114"/>
                    <a:pt x="1" y="213"/>
                  </a:cubicBezTo>
                  <a:cubicBezTo>
                    <a:pt x="1822" y="1678"/>
                    <a:pt x="3356" y="3719"/>
                    <a:pt x="4525" y="5890"/>
                  </a:cubicBezTo>
                  <a:cubicBezTo>
                    <a:pt x="5251" y="3769"/>
                    <a:pt x="6134" y="1789"/>
                    <a:pt x="7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9"/>
            <p:cNvSpPr/>
            <p:nvPr/>
          </p:nvSpPr>
          <p:spPr>
            <a:xfrm>
              <a:off x="8086850" y="3763788"/>
              <a:ext cx="1546350" cy="1437700"/>
            </a:xfrm>
            <a:custGeom>
              <a:rect b="b" l="l" r="r" t="t"/>
              <a:pathLst>
                <a:path extrusionOk="0" h="57508" w="61854">
                  <a:moveTo>
                    <a:pt x="31784" y="0"/>
                  </a:moveTo>
                  <a:cubicBezTo>
                    <a:pt x="21607" y="0"/>
                    <a:pt x="11532" y="1045"/>
                    <a:pt x="6770" y="8611"/>
                  </a:cubicBezTo>
                  <a:cubicBezTo>
                    <a:pt x="0" y="19368"/>
                    <a:pt x="1445" y="30314"/>
                    <a:pt x="2723" y="39967"/>
                  </a:cubicBezTo>
                  <a:cubicBezTo>
                    <a:pt x="2998" y="42063"/>
                    <a:pt x="3261" y="44039"/>
                    <a:pt x="3438" y="45981"/>
                  </a:cubicBezTo>
                  <a:cubicBezTo>
                    <a:pt x="4070" y="52898"/>
                    <a:pt x="5145" y="57507"/>
                    <a:pt x="8335" y="57507"/>
                  </a:cubicBezTo>
                  <a:cubicBezTo>
                    <a:pt x="10916" y="57507"/>
                    <a:pt x="14917" y="55018"/>
                    <a:pt x="20227" y="50105"/>
                  </a:cubicBezTo>
                  <a:cubicBezTo>
                    <a:pt x="20379" y="49963"/>
                    <a:pt x="20561" y="49858"/>
                    <a:pt x="20760" y="49799"/>
                  </a:cubicBezTo>
                  <a:cubicBezTo>
                    <a:pt x="21064" y="49709"/>
                    <a:pt x="49400" y="41077"/>
                    <a:pt x="58665" y="33621"/>
                  </a:cubicBezTo>
                  <a:cubicBezTo>
                    <a:pt x="60085" y="27097"/>
                    <a:pt x="61853" y="20414"/>
                    <a:pt x="60020" y="13810"/>
                  </a:cubicBezTo>
                  <a:cubicBezTo>
                    <a:pt x="58587" y="8647"/>
                    <a:pt x="55012" y="5168"/>
                    <a:pt x="52984" y="486"/>
                  </a:cubicBezTo>
                  <a:cubicBezTo>
                    <a:pt x="52830" y="487"/>
                    <a:pt x="52675" y="489"/>
                    <a:pt x="52515" y="489"/>
                  </a:cubicBezTo>
                  <a:cubicBezTo>
                    <a:pt x="48963" y="489"/>
                    <a:pt x="45341" y="362"/>
                    <a:pt x="41841" y="239"/>
                  </a:cubicBezTo>
                  <a:cubicBezTo>
                    <a:pt x="38341" y="115"/>
                    <a:pt x="35031" y="0"/>
                    <a:pt x="31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TITLE_ONLY_1_1_2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0"/>
          <p:cNvSpPr txBox="1"/>
          <p:nvPr>
            <p:ph type="title"/>
          </p:nvPr>
        </p:nvSpPr>
        <p:spPr>
          <a:xfrm>
            <a:off x="784325" y="521225"/>
            <a:ext cx="53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51" name="Google Shape;651;p20"/>
          <p:cNvGrpSpPr/>
          <p:nvPr/>
        </p:nvGrpSpPr>
        <p:grpSpPr>
          <a:xfrm rot="-8411540">
            <a:off x="7162696" y="-905264"/>
            <a:ext cx="4202373" cy="2512287"/>
            <a:chOff x="8086850" y="3763788"/>
            <a:chExt cx="2404300" cy="1437700"/>
          </a:xfrm>
        </p:grpSpPr>
        <p:sp>
          <p:nvSpPr>
            <p:cNvPr id="652" name="Google Shape;652;p20"/>
            <p:cNvSpPr/>
            <p:nvPr/>
          </p:nvSpPr>
          <p:spPr>
            <a:xfrm>
              <a:off x="9820150" y="3765738"/>
              <a:ext cx="671000" cy="757425"/>
            </a:xfrm>
            <a:custGeom>
              <a:rect b="b" l="l" r="r" t="t"/>
              <a:pathLst>
                <a:path extrusionOk="0" h="30297" w="26840">
                  <a:moveTo>
                    <a:pt x="4963" y="1"/>
                  </a:moveTo>
                  <a:cubicBezTo>
                    <a:pt x="2337" y="7853"/>
                    <a:pt x="302" y="15584"/>
                    <a:pt x="57" y="23995"/>
                  </a:cubicBezTo>
                  <a:cubicBezTo>
                    <a:pt x="0" y="26001"/>
                    <a:pt x="161" y="28131"/>
                    <a:pt x="348" y="30296"/>
                  </a:cubicBezTo>
                  <a:cubicBezTo>
                    <a:pt x="6110" y="28701"/>
                    <a:pt x="13486" y="25436"/>
                    <a:pt x="18301" y="18754"/>
                  </a:cubicBezTo>
                  <a:cubicBezTo>
                    <a:pt x="18872" y="17963"/>
                    <a:pt x="19446" y="17184"/>
                    <a:pt x="20010" y="16414"/>
                  </a:cubicBezTo>
                  <a:cubicBezTo>
                    <a:pt x="23522" y="11647"/>
                    <a:pt x="26839" y="7145"/>
                    <a:pt x="25535" y="4566"/>
                  </a:cubicBezTo>
                  <a:cubicBezTo>
                    <a:pt x="24117" y="1761"/>
                    <a:pt x="17191" y="230"/>
                    <a:pt x="4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8086850" y="3763788"/>
              <a:ext cx="1546350" cy="1437700"/>
            </a:xfrm>
            <a:custGeom>
              <a:rect b="b" l="l" r="r" t="t"/>
              <a:pathLst>
                <a:path extrusionOk="0" h="57508" w="61854">
                  <a:moveTo>
                    <a:pt x="31784" y="0"/>
                  </a:moveTo>
                  <a:cubicBezTo>
                    <a:pt x="21607" y="0"/>
                    <a:pt x="11532" y="1045"/>
                    <a:pt x="6770" y="8611"/>
                  </a:cubicBezTo>
                  <a:cubicBezTo>
                    <a:pt x="0" y="19368"/>
                    <a:pt x="1445" y="30314"/>
                    <a:pt x="2723" y="39967"/>
                  </a:cubicBezTo>
                  <a:cubicBezTo>
                    <a:pt x="2998" y="42063"/>
                    <a:pt x="3261" y="44039"/>
                    <a:pt x="3438" y="45981"/>
                  </a:cubicBezTo>
                  <a:cubicBezTo>
                    <a:pt x="4070" y="52898"/>
                    <a:pt x="5145" y="57507"/>
                    <a:pt x="8335" y="57507"/>
                  </a:cubicBezTo>
                  <a:cubicBezTo>
                    <a:pt x="10916" y="57507"/>
                    <a:pt x="14917" y="55018"/>
                    <a:pt x="20227" y="50105"/>
                  </a:cubicBezTo>
                  <a:cubicBezTo>
                    <a:pt x="20379" y="49963"/>
                    <a:pt x="20561" y="49858"/>
                    <a:pt x="20760" y="49799"/>
                  </a:cubicBezTo>
                  <a:cubicBezTo>
                    <a:pt x="21064" y="49709"/>
                    <a:pt x="49400" y="41077"/>
                    <a:pt x="58665" y="33621"/>
                  </a:cubicBezTo>
                  <a:cubicBezTo>
                    <a:pt x="60085" y="27097"/>
                    <a:pt x="61853" y="20414"/>
                    <a:pt x="60020" y="13810"/>
                  </a:cubicBezTo>
                  <a:cubicBezTo>
                    <a:pt x="58587" y="8647"/>
                    <a:pt x="55012" y="5168"/>
                    <a:pt x="52984" y="486"/>
                  </a:cubicBezTo>
                  <a:cubicBezTo>
                    <a:pt x="52830" y="487"/>
                    <a:pt x="52675" y="489"/>
                    <a:pt x="52515" y="489"/>
                  </a:cubicBezTo>
                  <a:cubicBezTo>
                    <a:pt x="48963" y="489"/>
                    <a:pt x="45341" y="362"/>
                    <a:pt x="41841" y="239"/>
                  </a:cubicBezTo>
                  <a:cubicBezTo>
                    <a:pt x="38341" y="115"/>
                    <a:pt x="35031" y="0"/>
                    <a:pt x="31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"/>
          <p:cNvSpPr txBox="1"/>
          <p:nvPr>
            <p:ph type="title"/>
          </p:nvPr>
        </p:nvSpPr>
        <p:spPr>
          <a:xfrm>
            <a:off x="5480450" y="1575750"/>
            <a:ext cx="3351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9" name="Google Shape;229;p3"/>
          <p:cNvSpPr txBox="1"/>
          <p:nvPr>
            <p:ph idx="1" type="subTitle"/>
          </p:nvPr>
        </p:nvSpPr>
        <p:spPr>
          <a:xfrm>
            <a:off x="5480450" y="2331525"/>
            <a:ext cx="22560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0" name="Google Shape;230;p3"/>
          <p:cNvSpPr txBox="1"/>
          <p:nvPr>
            <p:ph hasCustomPrompt="1" idx="2" type="title"/>
          </p:nvPr>
        </p:nvSpPr>
        <p:spPr>
          <a:xfrm>
            <a:off x="5480450" y="617500"/>
            <a:ext cx="3351600" cy="11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1" name="Google Shape;231;p3"/>
          <p:cNvGrpSpPr/>
          <p:nvPr/>
        </p:nvGrpSpPr>
        <p:grpSpPr>
          <a:xfrm flipH="1" rot="-9992930">
            <a:off x="-1708151" y="634333"/>
            <a:ext cx="8571560" cy="5124386"/>
            <a:chOff x="8086850" y="3763788"/>
            <a:chExt cx="2404300" cy="1437700"/>
          </a:xfrm>
        </p:grpSpPr>
        <p:sp>
          <p:nvSpPr>
            <p:cNvPr id="232" name="Google Shape;232;p3"/>
            <p:cNvSpPr/>
            <p:nvPr/>
          </p:nvSpPr>
          <p:spPr>
            <a:xfrm>
              <a:off x="9820150" y="3765738"/>
              <a:ext cx="671000" cy="757425"/>
            </a:xfrm>
            <a:custGeom>
              <a:rect b="b" l="l" r="r" t="t"/>
              <a:pathLst>
                <a:path extrusionOk="0" h="30297" w="26840">
                  <a:moveTo>
                    <a:pt x="4963" y="1"/>
                  </a:moveTo>
                  <a:cubicBezTo>
                    <a:pt x="2337" y="7853"/>
                    <a:pt x="302" y="15584"/>
                    <a:pt x="57" y="23995"/>
                  </a:cubicBezTo>
                  <a:cubicBezTo>
                    <a:pt x="0" y="26001"/>
                    <a:pt x="161" y="28131"/>
                    <a:pt x="348" y="30296"/>
                  </a:cubicBezTo>
                  <a:cubicBezTo>
                    <a:pt x="6110" y="28701"/>
                    <a:pt x="13486" y="25436"/>
                    <a:pt x="18301" y="18754"/>
                  </a:cubicBezTo>
                  <a:cubicBezTo>
                    <a:pt x="18872" y="17963"/>
                    <a:pt x="19446" y="17184"/>
                    <a:pt x="20010" y="16414"/>
                  </a:cubicBezTo>
                  <a:cubicBezTo>
                    <a:pt x="23522" y="11647"/>
                    <a:pt x="26839" y="7145"/>
                    <a:pt x="25535" y="4566"/>
                  </a:cubicBezTo>
                  <a:cubicBezTo>
                    <a:pt x="24117" y="1761"/>
                    <a:pt x="17191" y="230"/>
                    <a:pt x="4963" y="1"/>
                  </a:cubicBezTo>
                  <a:close/>
                </a:path>
              </a:pathLst>
            </a:custGeom>
            <a:solidFill>
              <a:srgbClr val="CD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9587850" y="3765738"/>
              <a:ext cx="180125" cy="147275"/>
            </a:xfrm>
            <a:custGeom>
              <a:rect b="b" l="l" r="r" t="t"/>
              <a:pathLst>
                <a:path extrusionOk="0" h="5891" w="7205">
                  <a:moveTo>
                    <a:pt x="7204" y="1"/>
                  </a:moveTo>
                  <a:lnTo>
                    <a:pt x="7204" y="1"/>
                  </a:lnTo>
                  <a:cubicBezTo>
                    <a:pt x="4959" y="38"/>
                    <a:pt x="2524" y="114"/>
                    <a:pt x="1" y="213"/>
                  </a:cubicBezTo>
                  <a:cubicBezTo>
                    <a:pt x="1822" y="1678"/>
                    <a:pt x="3356" y="3719"/>
                    <a:pt x="4525" y="5890"/>
                  </a:cubicBezTo>
                  <a:cubicBezTo>
                    <a:pt x="5251" y="3769"/>
                    <a:pt x="6134" y="1789"/>
                    <a:pt x="7204" y="1"/>
                  </a:cubicBezTo>
                  <a:close/>
                </a:path>
              </a:pathLst>
            </a:custGeom>
            <a:solidFill>
              <a:srgbClr val="CD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8086850" y="3763788"/>
              <a:ext cx="1546350" cy="1437700"/>
            </a:xfrm>
            <a:custGeom>
              <a:rect b="b" l="l" r="r" t="t"/>
              <a:pathLst>
                <a:path extrusionOk="0" h="57508" w="61854">
                  <a:moveTo>
                    <a:pt x="31784" y="0"/>
                  </a:moveTo>
                  <a:cubicBezTo>
                    <a:pt x="21607" y="0"/>
                    <a:pt x="11532" y="1045"/>
                    <a:pt x="6770" y="8611"/>
                  </a:cubicBezTo>
                  <a:cubicBezTo>
                    <a:pt x="0" y="19368"/>
                    <a:pt x="1445" y="30314"/>
                    <a:pt x="2723" y="39967"/>
                  </a:cubicBezTo>
                  <a:cubicBezTo>
                    <a:pt x="2998" y="42063"/>
                    <a:pt x="3261" y="44039"/>
                    <a:pt x="3438" y="45981"/>
                  </a:cubicBezTo>
                  <a:cubicBezTo>
                    <a:pt x="4070" y="52898"/>
                    <a:pt x="5145" y="57507"/>
                    <a:pt x="8335" y="57507"/>
                  </a:cubicBezTo>
                  <a:cubicBezTo>
                    <a:pt x="10916" y="57507"/>
                    <a:pt x="14917" y="55018"/>
                    <a:pt x="20227" y="50105"/>
                  </a:cubicBezTo>
                  <a:cubicBezTo>
                    <a:pt x="20379" y="49963"/>
                    <a:pt x="20561" y="49858"/>
                    <a:pt x="20760" y="49799"/>
                  </a:cubicBezTo>
                  <a:cubicBezTo>
                    <a:pt x="21064" y="49709"/>
                    <a:pt x="49400" y="41077"/>
                    <a:pt x="58665" y="33621"/>
                  </a:cubicBezTo>
                  <a:cubicBezTo>
                    <a:pt x="60085" y="27097"/>
                    <a:pt x="61853" y="20414"/>
                    <a:pt x="60020" y="13810"/>
                  </a:cubicBezTo>
                  <a:cubicBezTo>
                    <a:pt x="58587" y="8647"/>
                    <a:pt x="55012" y="5168"/>
                    <a:pt x="52984" y="486"/>
                  </a:cubicBezTo>
                  <a:cubicBezTo>
                    <a:pt x="52830" y="487"/>
                    <a:pt x="52675" y="489"/>
                    <a:pt x="52515" y="489"/>
                  </a:cubicBezTo>
                  <a:cubicBezTo>
                    <a:pt x="48963" y="489"/>
                    <a:pt x="45341" y="362"/>
                    <a:pt x="41841" y="239"/>
                  </a:cubicBezTo>
                  <a:cubicBezTo>
                    <a:pt x="38341" y="115"/>
                    <a:pt x="35031" y="0"/>
                    <a:pt x="31784" y="0"/>
                  </a:cubicBezTo>
                  <a:close/>
                </a:path>
              </a:pathLst>
            </a:custGeom>
            <a:solidFill>
              <a:srgbClr val="CD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 ">
  <p:cSld name="TITLE_ONLY_1_1_2_2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1"/>
          <p:cNvSpPr txBox="1"/>
          <p:nvPr>
            <p:ph type="title"/>
          </p:nvPr>
        </p:nvSpPr>
        <p:spPr>
          <a:xfrm>
            <a:off x="784325" y="521225"/>
            <a:ext cx="53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56" name="Google Shape;656;p21"/>
          <p:cNvGrpSpPr/>
          <p:nvPr/>
        </p:nvGrpSpPr>
        <p:grpSpPr>
          <a:xfrm flipH="1" rot="2109511">
            <a:off x="6570548" y="-192794"/>
            <a:ext cx="4202427" cy="2512408"/>
            <a:chOff x="8086850" y="3763788"/>
            <a:chExt cx="2404300" cy="1437700"/>
          </a:xfrm>
        </p:grpSpPr>
        <p:sp>
          <p:nvSpPr>
            <p:cNvPr id="657" name="Google Shape;657;p21"/>
            <p:cNvSpPr/>
            <p:nvPr/>
          </p:nvSpPr>
          <p:spPr>
            <a:xfrm>
              <a:off x="9820150" y="3765738"/>
              <a:ext cx="671000" cy="757425"/>
            </a:xfrm>
            <a:custGeom>
              <a:rect b="b" l="l" r="r" t="t"/>
              <a:pathLst>
                <a:path extrusionOk="0" h="30297" w="26840">
                  <a:moveTo>
                    <a:pt x="4963" y="1"/>
                  </a:moveTo>
                  <a:cubicBezTo>
                    <a:pt x="2337" y="7853"/>
                    <a:pt x="302" y="15584"/>
                    <a:pt x="57" y="23995"/>
                  </a:cubicBezTo>
                  <a:cubicBezTo>
                    <a:pt x="0" y="26001"/>
                    <a:pt x="161" y="28131"/>
                    <a:pt x="348" y="30296"/>
                  </a:cubicBezTo>
                  <a:cubicBezTo>
                    <a:pt x="6110" y="28701"/>
                    <a:pt x="13486" y="25436"/>
                    <a:pt x="18301" y="18754"/>
                  </a:cubicBezTo>
                  <a:cubicBezTo>
                    <a:pt x="18872" y="17963"/>
                    <a:pt x="19446" y="17184"/>
                    <a:pt x="20010" y="16414"/>
                  </a:cubicBezTo>
                  <a:cubicBezTo>
                    <a:pt x="23522" y="11647"/>
                    <a:pt x="26839" y="7145"/>
                    <a:pt x="25535" y="4566"/>
                  </a:cubicBezTo>
                  <a:cubicBezTo>
                    <a:pt x="24117" y="1761"/>
                    <a:pt x="17191" y="230"/>
                    <a:pt x="4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9587850" y="3765738"/>
              <a:ext cx="180125" cy="147275"/>
            </a:xfrm>
            <a:custGeom>
              <a:rect b="b" l="l" r="r" t="t"/>
              <a:pathLst>
                <a:path extrusionOk="0" h="5891" w="7205">
                  <a:moveTo>
                    <a:pt x="7204" y="1"/>
                  </a:moveTo>
                  <a:lnTo>
                    <a:pt x="7204" y="1"/>
                  </a:lnTo>
                  <a:cubicBezTo>
                    <a:pt x="4959" y="38"/>
                    <a:pt x="2524" y="114"/>
                    <a:pt x="1" y="213"/>
                  </a:cubicBezTo>
                  <a:cubicBezTo>
                    <a:pt x="1822" y="1678"/>
                    <a:pt x="3356" y="3719"/>
                    <a:pt x="4525" y="5890"/>
                  </a:cubicBezTo>
                  <a:cubicBezTo>
                    <a:pt x="5251" y="3769"/>
                    <a:pt x="6134" y="1789"/>
                    <a:pt x="7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8086850" y="3763788"/>
              <a:ext cx="1546350" cy="1437700"/>
            </a:xfrm>
            <a:custGeom>
              <a:rect b="b" l="l" r="r" t="t"/>
              <a:pathLst>
                <a:path extrusionOk="0" h="57508" w="61854">
                  <a:moveTo>
                    <a:pt x="31784" y="0"/>
                  </a:moveTo>
                  <a:cubicBezTo>
                    <a:pt x="21607" y="0"/>
                    <a:pt x="11532" y="1045"/>
                    <a:pt x="6770" y="8611"/>
                  </a:cubicBezTo>
                  <a:cubicBezTo>
                    <a:pt x="0" y="19368"/>
                    <a:pt x="1445" y="30314"/>
                    <a:pt x="2723" y="39967"/>
                  </a:cubicBezTo>
                  <a:cubicBezTo>
                    <a:pt x="2998" y="42063"/>
                    <a:pt x="3261" y="44039"/>
                    <a:pt x="3438" y="45981"/>
                  </a:cubicBezTo>
                  <a:cubicBezTo>
                    <a:pt x="4070" y="52898"/>
                    <a:pt x="5145" y="57507"/>
                    <a:pt x="8335" y="57507"/>
                  </a:cubicBezTo>
                  <a:cubicBezTo>
                    <a:pt x="10916" y="57507"/>
                    <a:pt x="14917" y="55018"/>
                    <a:pt x="20227" y="50105"/>
                  </a:cubicBezTo>
                  <a:cubicBezTo>
                    <a:pt x="20379" y="49963"/>
                    <a:pt x="20561" y="49858"/>
                    <a:pt x="20760" y="49799"/>
                  </a:cubicBezTo>
                  <a:cubicBezTo>
                    <a:pt x="21064" y="49709"/>
                    <a:pt x="49400" y="41077"/>
                    <a:pt x="58665" y="33621"/>
                  </a:cubicBezTo>
                  <a:cubicBezTo>
                    <a:pt x="60085" y="27097"/>
                    <a:pt x="61853" y="20414"/>
                    <a:pt x="60020" y="13810"/>
                  </a:cubicBezTo>
                  <a:cubicBezTo>
                    <a:pt x="58587" y="8647"/>
                    <a:pt x="55012" y="5168"/>
                    <a:pt x="52984" y="486"/>
                  </a:cubicBezTo>
                  <a:cubicBezTo>
                    <a:pt x="52830" y="487"/>
                    <a:pt x="52675" y="489"/>
                    <a:pt x="52515" y="489"/>
                  </a:cubicBezTo>
                  <a:cubicBezTo>
                    <a:pt x="48963" y="489"/>
                    <a:pt x="45341" y="362"/>
                    <a:pt x="41841" y="239"/>
                  </a:cubicBezTo>
                  <a:cubicBezTo>
                    <a:pt x="38341" y="115"/>
                    <a:pt x="35031" y="0"/>
                    <a:pt x="31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" name="Google Shape;660;p21"/>
          <p:cNvGrpSpPr/>
          <p:nvPr/>
        </p:nvGrpSpPr>
        <p:grpSpPr>
          <a:xfrm flipH="1" rot="-8701236">
            <a:off x="-1751964" y="2764253"/>
            <a:ext cx="4202311" cy="2512339"/>
            <a:chOff x="8086850" y="3763788"/>
            <a:chExt cx="2404300" cy="1437700"/>
          </a:xfrm>
        </p:grpSpPr>
        <p:sp>
          <p:nvSpPr>
            <p:cNvPr id="661" name="Google Shape;661;p21"/>
            <p:cNvSpPr/>
            <p:nvPr/>
          </p:nvSpPr>
          <p:spPr>
            <a:xfrm>
              <a:off x="9820150" y="3765738"/>
              <a:ext cx="671000" cy="757425"/>
            </a:xfrm>
            <a:custGeom>
              <a:rect b="b" l="l" r="r" t="t"/>
              <a:pathLst>
                <a:path extrusionOk="0" h="30297" w="26840">
                  <a:moveTo>
                    <a:pt x="4963" y="1"/>
                  </a:moveTo>
                  <a:cubicBezTo>
                    <a:pt x="2337" y="7853"/>
                    <a:pt x="302" y="15584"/>
                    <a:pt x="57" y="23995"/>
                  </a:cubicBezTo>
                  <a:cubicBezTo>
                    <a:pt x="0" y="26001"/>
                    <a:pt x="161" y="28131"/>
                    <a:pt x="348" y="30296"/>
                  </a:cubicBezTo>
                  <a:cubicBezTo>
                    <a:pt x="6110" y="28701"/>
                    <a:pt x="13486" y="25436"/>
                    <a:pt x="18301" y="18754"/>
                  </a:cubicBezTo>
                  <a:cubicBezTo>
                    <a:pt x="18872" y="17963"/>
                    <a:pt x="19446" y="17184"/>
                    <a:pt x="20010" y="16414"/>
                  </a:cubicBezTo>
                  <a:cubicBezTo>
                    <a:pt x="23522" y="11647"/>
                    <a:pt x="26839" y="7145"/>
                    <a:pt x="25535" y="4566"/>
                  </a:cubicBezTo>
                  <a:cubicBezTo>
                    <a:pt x="24117" y="1761"/>
                    <a:pt x="17191" y="230"/>
                    <a:pt x="4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9587850" y="3765738"/>
              <a:ext cx="180125" cy="147275"/>
            </a:xfrm>
            <a:custGeom>
              <a:rect b="b" l="l" r="r" t="t"/>
              <a:pathLst>
                <a:path extrusionOk="0" h="5891" w="7205">
                  <a:moveTo>
                    <a:pt x="7204" y="1"/>
                  </a:moveTo>
                  <a:lnTo>
                    <a:pt x="7204" y="1"/>
                  </a:lnTo>
                  <a:cubicBezTo>
                    <a:pt x="4959" y="38"/>
                    <a:pt x="2524" y="114"/>
                    <a:pt x="1" y="213"/>
                  </a:cubicBezTo>
                  <a:cubicBezTo>
                    <a:pt x="1822" y="1678"/>
                    <a:pt x="3356" y="3719"/>
                    <a:pt x="4525" y="5890"/>
                  </a:cubicBezTo>
                  <a:cubicBezTo>
                    <a:pt x="5251" y="3769"/>
                    <a:pt x="6134" y="1789"/>
                    <a:pt x="7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8086850" y="3763788"/>
              <a:ext cx="1546350" cy="1437700"/>
            </a:xfrm>
            <a:custGeom>
              <a:rect b="b" l="l" r="r" t="t"/>
              <a:pathLst>
                <a:path extrusionOk="0" h="57508" w="61854">
                  <a:moveTo>
                    <a:pt x="31784" y="0"/>
                  </a:moveTo>
                  <a:cubicBezTo>
                    <a:pt x="21607" y="0"/>
                    <a:pt x="11532" y="1045"/>
                    <a:pt x="6770" y="8611"/>
                  </a:cubicBezTo>
                  <a:cubicBezTo>
                    <a:pt x="0" y="19368"/>
                    <a:pt x="1445" y="30314"/>
                    <a:pt x="2723" y="39967"/>
                  </a:cubicBezTo>
                  <a:cubicBezTo>
                    <a:pt x="2998" y="42063"/>
                    <a:pt x="3261" y="44039"/>
                    <a:pt x="3438" y="45981"/>
                  </a:cubicBezTo>
                  <a:cubicBezTo>
                    <a:pt x="4070" y="52898"/>
                    <a:pt x="5145" y="57507"/>
                    <a:pt x="8335" y="57507"/>
                  </a:cubicBezTo>
                  <a:cubicBezTo>
                    <a:pt x="10916" y="57507"/>
                    <a:pt x="14917" y="55018"/>
                    <a:pt x="20227" y="50105"/>
                  </a:cubicBezTo>
                  <a:cubicBezTo>
                    <a:pt x="20379" y="49963"/>
                    <a:pt x="20561" y="49858"/>
                    <a:pt x="20760" y="49799"/>
                  </a:cubicBezTo>
                  <a:cubicBezTo>
                    <a:pt x="21064" y="49709"/>
                    <a:pt x="49400" y="41077"/>
                    <a:pt x="58665" y="33621"/>
                  </a:cubicBezTo>
                  <a:cubicBezTo>
                    <a:pt x="60085" y="27097"/>
                    <a:pt x="61853" y="20414"/>
                    <a:pt x="60020" y="13810"/>
                  </a:cubicBezTo>
                  <a:cubicBezTo>
                    <a:pt x="58587" y="8647"/>
                    <a:pt x="55012" y="5168"/>
                    <a:pt x="52984" y="486"/>
                  </a:cubicBezTo>
                  <a:cubicBezTo>
                    <a:pt x="52830" y="487"/>
                    <a:pt x="52675" y="489"/>
                    <a:pt x="52515" y="489"/>
                  </a:cubicBezTo>
                  <a:cubicBezTo>
                    <a:pt x="48963" y="489"/>
                    <a:pt x="45341" y="362"/>
                    <a:pt x="41841" y="239"/>
                  </a:cubicBezTo>
                  <a:cubicBezTo>
                    <a:pt x="38341" y="115"/>
                    <a:pt x="35031" y="0"/>
                    <a:pt x="31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21"/>
          <p:cNvSpPr txBox="1"/>
          <p:nvPr>
            <p:ph idx="2" type="title"/>
          </p:nvPr>
        </p:nvSpPr>
        <p:spPr>
          <a:xfrm>
            <a:off x="1951605" y="3303709"/>
            <a:ext cx="2210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65" name="Google Shape;665;p21"/>
          <p:cNvSpPr txBox="1"/>
          <p:nvPr>
            <p:ph idx="1" type="subTitle"/>
          </p:nvPr>
        </p:nvSpPr>
        <p:spPr>
          <a:xfrm>
            <a:off x="1951605" y="3686704"/>
            <a:ext cx="22101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6" name="Google Shape;666;p21"/>
          <p:cNvSpPr txBox="1"/>
          <p:nvPr>
            <p:ph idx="3" type="title"/>
          </p:nvPr>
        </p:nvSpPr>
        <p:spPr>
          <a:xfrm>
            <a:off x="4982295" y="3303709"/>
            <a:ext cx="2210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67" name="Google Shape;667;p21"/>
          <p:cNvSpPr txBox="1"/>
          <p:nvPr>
            <p:ph idx="4" type="subTitle"/>
          </p:nvPr>
        </p:nvSpPr>
        <p:spPr>
          <a:xfrm>
            <a:off x="4982295" y="3686704"/>
            <a:ext cx="22101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8" name="Google Shape;668;p21"/>
          <p:cNvSpPr txBox="1"/>
          <p:nvPr>
            <p:ph idx="5" type="title"/>
          </p:nvPr>
        </p:nvSpPr>
        <p:spPr>
          <a:xfrm>
            <a:off x="1951605" y="1595659"/>
            <a:ext cx="2210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69" name="Google Shape;669;p21"/>
          <p:cNvSpPr txBox="1"/>
          <p:nvPr>
            <p:ph idx="6" type="subTitle"/>
          </p:nvPr>
        </p:nvSpPr>
        <p:spPr>
          <a:xfrm>
            <a:off x="1951605" y="1978654"/>
            <a:ext cx="22101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0" name="Google Shape;670;p21"/>
          <p:cNvSpPr txBox="1"/>
          <p:nvPr>
            <p:ph idx="7" type="title"/>
          </p:nvPr>
        </p:nvSpPr>
        <p:spPr>
          <a:xfrm>
            <a:off x="4982295" y="1595659"/>
            <a:ext cx="2210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1" name="Google Shape;671;p21"/>
          <p:cNvSpPr txBox="1"/>
          <p:nvPr>
            <p:ph idx="8" type="subTitle"/>
          </p:nvPr>
        </p:nvSpPr>
        <p:spPr>
          <a:xfrm>
            <a:off x="4982295" y="1978654"/>
            <a:ext cx="22101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TITLE_ONLY_1_1_3_1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2"/>
          <p:cNvSpPr txBox="1"/>
          <p:nvPr>
            <p:ph type="title"/>
          </p:nvPr>
        </p:nvSpPr>
        <p:spPr>
          <a:xfrm>
            <a:off x="784325" y="521225"/>
            <a:ext cx="53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4" name="Google Shape;674;p22"/>
          <p:cNvSpPr txBox="1"/>
          <p:nvPr>
            <p:ph idx="1" type="subTitle"/>
          </p:nvPr>
        </p:nvSpPr>
        <p:spPr>
          <a:xfrm>
            <a:off x="2698946" y="2263462"/>
            <a:ext cx="3746100" cy="16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675" name="Google Shape;675;p22"/>
          <p:cNvGrpSpPr/>
          <p:nvPr/>
        </p:nvGrpSpPr>
        <p:grpSpPr>
          <a:xfrm flipH="1" rot="2840204">
            <a:off x="4313931" y="-1489142"/>
            <a:ext cx="6545787" cy="4823443"/>
            <a:chOff x="5312533" y="-539382"/>
            <a:chExt cx="4179783" cy="3079988"/>
          </a:xfrm>
        </p:grpSpPr>
        <p:sp>
          <p:nvSpPr>
            <p:cNvPr id="676" name="Google Shape;676;p22"/>
            <p:cNvSpPr/>
            <p:nvPr/>
          </p:nvSpPr>
          <p:spPr>
            <a:xfrm flipH="1">
              <a:off x="6268680" y="-539382"/>
              <a:ext cx="418538" cy="452525"/>
            </a:xfrm>
            <a:custGeom>
              <a:rect b="b" l="l" r="r" t="t"/>
              <a:pathLst>
                <a:path extrusionOk="0" h="30784" w="28472">
                  <a:moveTo>
                    <a:pt x="23679" y="170"/>
                  </a:moveTo>
                  <a:lnTo>
                    <a:pt x="28221" y="30262"/>
                  </a:lnTo>
                  <a:lnTo>
                    <a:pt x="389" y="170"/>
                  </a:lnTo>
                  <a:close/>
                  <a:moveTo>
                    <a:pt x="0" y="0"/>
                  </a:moveTo>
                  <a:lnTo>
                    <a:pt x="132" y="143"/>
                  </a:lnTo>
                  <a:lnTo>
                    <a:pt x="28471" y="30784"/>
                  </a:lnTo>
                  <a:lnTo>
                    <a:pt x="238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2"/>
            <p:cNvSpPr/>
            <p:nvPr/>
          </p:nvSpPr>
          <p:spPr>
            <a:xfrm flipH="1">
              <a:off x="6265931" y="-539382"/>
              <a:ext cx="614034" cy="451790"/>
            </a:xfrm>
            <a:custGeom>
              <a:rect b="b" l="l" r="r" t="t"/>
              <a:pathLst>
                <a:path extrusionOk="0" h="30734" w="41771">
                  <a:moveTo>
                    <a:pt x="13269" y="170"/>
                  </a:moveTo>
                  <a:lnTo>
                    <a:pt x="41146" y="30310"/>
                  </a:lnTo>
                  <a:lnTo>
                    <a:pt x="244" y="14452"/>
                  </a:lnTo>
                  <a:lnTo>
                    <a:pt x="8225" y="170"/>
                  </a:lnTo>
                  <a:close/>
                  <a:moveTo>
                    <a:pt x="8126" y="0"/>
                  </a:moveTo>
                  <a:lnTo>
                    <a:pt x="8100" y="44"/>
                  </a:lnTo>
                  <a:lnTo>
                    <a:pt x="0" y="14539"/>
                  </a:lnTo>
                  <a:lnTo>
                    <a:pt x="91" y="14575"/>
                  </a:lnTo>
                  <a:lnTo>
                    <a:pt x="41770" y="30734"/>
                  </a:lnTo>
                  <a:lnTo>
                    <a:pt x="41770" y="30734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2"/>
            <p:cNvSpPr/>
            <p:nvPr/>
          </p:nvSpPr>
          <p:spPr>
            <a:xfrm flipH="1">
              <a:off x="7469494" y="314733"/>
              <a:ext cx="397003" cy="208990"/>
            </a:xfrm>
            <a:custGeom>
              <a:rect b="b" l="l" r="r" t="t"/>
              <a:pathLst>
                <a:path extrusionOk="0" h="14217" w="27007">
                  <a:moveTo>
                    <a:pt x="21590" y="199"/>
                  </a:moveTo>
                  <a:lnTo>
                    <a:pt x="26722" y="13940"/>
                  </a:lnTo>
                  <a:lnTo>
                    <a:pt x="619" y="5049"/>
                  </a:lnTo>
                  <a:lnTo>
                    <a:pt x="21590" y="199"/>
                  </a:lnTo>
                  <a:close/>
                  <a:moveTo>
                    <a:pt x="21697" y="0"/>
                  </a:moveTo>
                  <a:lnTo>
                    <a:pt x="21625" y="17"/>
                  </a:lnTo>
                  <a:lnTo>
                    <a:pt x="0" y="5019"/>
                  </a:lnTo>
                  <a:lnTo>
                    <a:pt x="283" y="5114"/>
                  </a:lnTo>
                  <a:lnTo>
                    <a:pt x="27006" y="14217"/>
                  </a:lnTo>
                  <a:lnTo>
                    <a:pt x="2169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2"/>
            <p:cNvSpPr/>
            <p:nvPr/>
          </p:nvSpPr>
          <p:spPr>
            <a:xfrm flipH="1">
              <a:off x="7467686" y="387145"/>
              <a:ext cx="518307" cy="306436"/>
            </a:xfrm>
            <a:custGeom>
              <a:rect b="b" l="l" r="r" t="t"/>
              <a:pathLst>
                <a:path extrusionOk="0" h="20846" w="35259">
                  <a:moveTo>
                    <a:pt x="8488" y="213"/>
                  </a:moveTo>
                  <a:lnTo>
                    <a:pt x="34726" y="9151"/>
                  </a:lnTo>
                  <a:lnTo>
                    <a:pt x="296" y="20568"/>
                  </a:lnTo>
                  <a:lnTo>
                    <a:pt x="8488" y="213"/>
                  </a:lnTo>
                  <a:close/>
                  <a:moveTo>
                    <a:pt x="8390" y="1"/>
                  </a:moveTo>
                  <a:lnTo>
                    <a:pt x="1" y="20845"/>
                  </a:lnTo>
                  <a:lnTo>
                    <a:pt x="1" y="20845"/>
                  </a:lnTo>
                  <a:lnTo>
                    <a:pt x="176" y="20788"/>
                  </a:lnTo>
                  <a:lnTo>
                    <a:pt x="35259" y="9154"/>
                  </a:lnTo>
                  <a:lnTo>
                    <a:pt x="35021" y="9072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2"/>
            <p:cNvSpPr/>
            <p:nvPr/>
          </p:nvSpPr>
          <p:spPr>
            <a:xfrm flipH="1">
              <a:off x="8508431" y="1588458"/>
              <a:ext cx="655782" cy="622574"/>
            </a:xfrm>
            <a:custGeom>
              <a:rect b="b" l="l" r="r" t="t"/>
              <a:pathLst>
                <a:path extrusionOk="0" h="42352" w="44611">
                  <a:moveTo>
                    <a:pt x="218" y="442"/>
                  </a:moveTo>
                  <a:lnTo>
                    <a:pt x="44106" y="42106"/>
                  </a:lnTo>
                  <a:lnTo>
                    <a:pt x="4060" y="36334"/>
                  </a:lnTo>
                  <a:lnTo>
                    <a:pt x="218" y="442"/>
                  </a:lnTo>
                  <a:close/>
                  <a:moveTo>
                    <a:pt x="1" y="0"/>
                  </a:moveTo>
                  <a:lnTo>
                    <a:pt x="3906" y="36483"/>
                  </a:lnTo>
                  <a:lnTo>
                    <a:pt x="3972" y="36492"/>
                  </a:lnTo>
                  <a:lnTo>
                    <a:pt x="44610" y="423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2"/>
            <p:cNvSpPr/>
            <p:nvPr/>
          </p:nvSpPr>
          <p:spPr>
            <a:xfrm flipH="1">
              <a:off x="9095740" y="2089537"/>
              <a:ext cx="396577" cy="451069"/>
            </a:xfrm>
            <a:custGeom>
              <a:rect b="b" l="l" r="r" t="t"/>
              <a:pathLst>
                <a:path extrusionOk="0" h="30685" w="26978">
                  <a:moveTo>
                    <a:pt x="407" y="207"/>
                  </a:moveTo>
                  <a:lnTo>
                    <a:pt x="26221" y="2401"/>
                  </a:lnTo>
                  <a:lnTo>
                    <a:pt x="26798" y="30224"/>
                  </a:lnTo>
                  <a:lnTo>
                    <a:pt x="26798" y="30224"/>
                  </a:lnTo>
                  <a:lnTo>
                    <a:pt x="407" y="207"/>
                  </a:lnTo>
                  <a:close/>
                  <a:moveTo>
                    <a:pt x="0" y="1"/>
                  </a:moveTo>
                  <a:lnTo>
                    <a:pt x="140" y="159"/>
                  </a:lnTo>
                  <a:lnTo>
                    <a:pt x="26978" y="30685"/>
                  </a:lnTo>
                  <a:lnTo>
                    <a:pt x="26387" y="2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2"/>
            <p:cNvSpPr/>
            <p:nvPr/>
          </p:nvSpPr>
          <p:spPr>
            <a:xfrm flipH="1">
              <a:off x="5743199" y="-539382"/>
              <a:ext cx="386551" cy="144810"/>
            </a:xfrm>
            <a:custGeom>
              <a:rect b="b" l="l" r="r" t="t"/>
              <a:pathLst>
                <a:path extrusionOk="0" h="9851" w="26296">
                  <a:moveTo>
                    <a:pt x="17176" y="170"/>
                  </a:moveTo>
                  <a:lnTo>
                    <a:pt x="25692" y="9442"/>
                  </a:lnTo>
                  <a:lnTo>
                    <a:pt x="938" y="170"/>
                  </a:lnTo>
                  <a:close/>
                  <a:moveTo>
                    <a:pt x="1" y="0"/>
                  </a:moveTo>
                  <a:lnTo>
                    <a:pt x="26296" y="9850"/>
                  </a:lnTo>
                  <a:lnTo>
                    <a:pt x="172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2"/>
            <p:cNvSpPr/>
            <p:nvPr/>
          </p:nvSpPr>
          <p:spPr>
            <a:xfrm flipH="1">
              <a:off x="8309907" y="1359373"/>
              <a:ext cx="36044" cy="34692"/>
            </a:xfrm>
            <a:custGeom>
              <a:rect b="b" l="l" r="r" t="t"/>
              <a:pathLst>
                <a:path extrusionOk="0" h="2360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79" y="2359"/>
                  </a:cubicBezTo>
                  <a:cubicBezTo>
                    <a:pt x="1656" y="2359"/>
                    <a:pt x="2087" y="2071"/>
                    <a:pt x="2270" y="1631"/>
                  </a:cubicBezTo>
                  <a:cubicBezTo>
                    <a:pt x="2452" y="1190"/>
                    <a:pt x="2351" y="684"/>
                    <a:pt x="2013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2"/>
            <p:cNvSpPr/>
            <p:nvPr/>
          </p:nvSpPr>
          <p:spPr>
            <a:xfrm flipH="1">
              <a:off x="7980084" y="674750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2" y="703"/>
                    <a:pt x="2" y="1179"/>
                  </a:cubicBezTo>
                  <a:cubicBezTo>
                    <a:pt x="1" y="1832"/>
                    <a:pt x="530" y="2359"/>
                    <a:pt x="1180" y="2359"/>
                  </a:cubicBezTo>
                  <a:cubicBezTo>
                    <a:pt x="1658" y="2359"/>
                    <a:pt x="2087" y="2073"/>
                    <a:pt x="2271" y="1631"/>
                  </a:cubicBezTo>
                  <a:cubicBezTo>
                    <a:pt x="2454" y="1191"/>
                    <a:pt x="2353" y="684"/>
                    <a:pt x="2015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2"/>
            <p:cNvSpPr/>
            <p:nvPr/>
          </p:nvSpPr>
          <p:spPr>
            <a:xfrm flipH="1">
              <a:off x="6262418" y="-114816"/>
              <a:ext cx="34692" cy="34692"/>
            </a:xfrm>
            <a:custGeom>
              <a:rect b="b" l="l" r="r" t="t"/>
              <a:pathLst>
                <a:path extrusionOk="0" h="2360" w="2360">
                  <a:moveTo>
                    <a:pt x="1180" y="0"/>
                  </a:moveTo>
                  <a:cubicBezTo>
                    <a:pt x="529" y="0"/>
                    <a:pt x="0" y="529"/>
                    <a:pt x="0" y="1180"/>
                  </a:cubicBezTo>
                  <a:cubicBezTo>
                    <a:pt x="0" y="1831"/>
                    <a:pt x="529" y="2360"/>
                    <a:pt x="1180" y="2360"/>
                  </a:cubicBezTo>
                  <a:cubicBezTo>
                    <a:pt x="1832" y="2360"/>
                    <a:pt x="2360" y="1831"/>
                    <a:pt x="2360" y="1180"/>
                  </a:cubicBezTo>
                  <a:cubicBezTo>
                    <a:pt x="2360" y="529"/>
                    <a:pt x="1832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2"/>
            <p:cNvSpPr/>
            <p:nvPr/>
          </p:nvSpPr>
          <p:spPr>
            <a:xfrm flipH="1">
              <a:off x="5626408" y="-59853"/>
              <a:ext cx="36044" cy="34692"/>
            </a:xfrm>
            <a:custGeom>
              <a:rect b="b" l="l" r="r" t="t"/>
              <a:pathLst>
                <a:path extrusionOk="0" h="2360" w="2452">
                  <a:moveTo>
                    <a:pt x="1181" y="0"/>
                  </a:moveTo>
                  <a:cubicBezTo>
                    <a:pt x="1028" y="0"/>
                    <a:pt x="874" y="30"/>
                    <a:pt x="728" y="91"/>
                  </a:cubicBezTo>
                  <a:cubicBezTo>
                    <a:pt x="288" y="273"/>
                    <a:pt x="0" y="703"/>
                    <a:pt x="0" y="1180"/>
                  </a:cubicBezTo>
                  <a:cubicBezTo>
                    <a:pt x="0" y="1831"/>
                    <a:pt x="529" y="2358"/>
                    <a:pt x="1180" y="2360"/>
                  </a:cubicBezTo>
                  <a:cubicBezTo>
                    <a:pt x="1656" y="2360"/>
                    <a:pt x="2087" y="2072"/>
                    <a:pt x="2269" y="1632"/>
                  </a:cubicBezTo>
                  <a:cubicBezTo>
                    <a:pt x="2451" y="1191"/>
                    <a:pt x="2351" y="683"/>
                    <a:pt x="2013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2"/>
            <p:cNvSpPr/>
            <p:nvPr/>
          </p:nvSpPr>
          <p:spPr>
            <a:xfrm flipH="1">
              <a:off x="8020053" y="1119499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0" y="0"/>
                  </a:moveTo>
                  <a:cubicBezTo>
                    <a:pt x="1028" y="0"/>
                    <a:pt x="875" y="29"/>
                    <a:pt x="730" y="90"/>
                  </a:cubicBezTo>
                  <a:cubicBezTo>
                    <a:pt x="288" y="272"/>
                    <a:pt x="0" y="703"/>
                    <a:pt x="0" y="1180"/>
                  </a:cubicBezTo>
                  <a:cubicBezTo>
                    <a:pt x="2" y="1831"/>
                    <a:pt x="529" y="2359"/>
                    <a:pt x="1180" y="2359"/>
                  </a:cubicBezTo>
                  <a:cubicBezTo>
                    <a:pt x="1658" y="2359"/>
                    <a:pt x="2087" y="2072"/>
                    <a:pt x="2269" y="1631"/>
                  </a:cubicBezTo>
                  <a:cubicBezTo>
                    <a:pt x="2453" y="1191"/>
                    <a:pt x="2352" y="683"/>
                    <a:pt x="2015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2"/>
            <p:cNvSpPr/>
            <p:nvPr/>
          </p:nvSpPr>
          <p:spPr>
            <a:xfrm flipH="1">
              <a:off x="6445947" y="244996"/>
              <a:ext cx="36059" cy="34692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9" y="273"/>
                    <a:pt x="1" y="702"/>
                    <a:pt x="1" y="1180"/>
                  </a:cubicBezTo>
                  <a:cubicBezTo>
                    <a:pt x="1" y="1830"/>
                    <a:pt x="528" y="2358"/>
                    <a:pt x="1181" y="2359"/>
                  </a:cubicBezTo>
                  <a:cubicBezTo>
                    <a:pt x="1657" y="2359"/>
                    <a:pt x="2088" y="2072"/>
                    <a:pt x="2270" y="1632"/>
                  </a:cubicBezTo>
                  <a:cubicBezTo>
                    <a:pt x="2452" y="1190"/>
                    <a:pt x="2351" y="684"/>
                    <a:pt x="2014" y="346"/>
                  </a:cubicBezTo>
                  <a:cubicBezTo>
                    <a:pt x="1788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2"/>
            <p:cNvSpPr/>
            <p:nvPr/>
          </p:nvSpPr>
          <p:spPr>
            <a:xfrm flipH="1">
              <a:off x="6600856" y="604778"/>
              <a:ext cx="36059" cy="34692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1"/>
                  </a:cubicBezTo>
                  <a:cubicBezTo>
                    <a:pt x="288" y="273"/>
                    <a:pt x="0" y="704"/>
                    <a:pt x="2" y="1181"/>
                  </a:cubicBezTo>
                  <a:cubicBezTo>
                    <a:pt x="2" y="1832"/>
                    <a:pt x="529" y="2360"/>
                    <a:pt x="1180" y="2360"/>
                  </a:cubicBezTo>
                  <a:cubicBezTo>
                    <a:pt x="1657" y="2360"/>
                    <a:pt x="2087" y="2073"/>
                    <a:pt x="2271" y="1632"/>
                  </a:cubicBezTo>
                  <a:cubicBezTo>
                    <a:pt x="2453" y="1192"/>
                    <a:pt x="2352" y="684"/>
                    <a:pt x="2014" y="347"/>
                  </a:cubicBezTo>
                  <a:cubicBezTo>
                    <a:pt x="1789" y="121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2"/>
            <p:cNvSpPr/>
            <p:nvPr/>
          </p:nvSpPr>
          <p:spPr>
            <a:xfrm flipH="1">
              <a:off x="7130571" y="614774"/>
              <a:ext cx="36044" cy="34707"/>
            </a:xfrm>
            <a:custGeom>
              <a:rect b="b" l="l" r="r" t="t"/>
              <a:pathLst>
                <a:path extrusionOk="0" h="2361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4"/>
                    <a:pt x="0" y="703"/>
                    <a:pt x="0" y="1181"/>
                  </a:cubicBezTo>
                  <a:cubicBezTo>
                    <a:pt x="0" y="1832"/>
                    <a:pt x="529" y="2359"/>
                    <a:pt x="1180" y="2361"/>
                  </a:cubicBezTo>
                  <a:cubicBezTo>
                    <a:pt x="1657" y="2359"/>
                    <a:pt x="2087" y="2073"/>
                    <a:pt x="2269" y="1631"/>
                  </a:cubicBezTo>
                  <a:cubicBezTo>
                    <a:pt x="2451" y="1191"/>
                    <a:pt x="2350" y="684"/>
                    <a:pt x="2014" y="346"/>
                  </a:cubicBezTo>
                  <a:cubicBezTo>
                    <a:pt x="1789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2"/>
            <p:cNvSpPr/>
            <p:nvPr/>
          </p:nvSpPr>
          <p:spPr>
            <a:xfrm flipH="1">
              <a:off x="6890696" y="1134493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78" y="0"/>
                  </a:moveTo>
                  <a:cubicBezTo>
                    <a:pt x="1027" y="0"/>
                    <a:pt x="874" y="29"/>
                    <a:pt x="728" y="90"/>
                  </a:cubicBezTo>
                  <a:cubicBezTo>
                    <a:pt x="287" y="272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9" y="1631"/>
                  </a:cubicBezTo>
                  <a:cubicBezTo>
                    <a:pt x="2452" y="1190"/>
                    <a:pt x="2351" y="683"/>
                    <a:pt x="2013" y="346"/>
                  </a:cubicBezTo>
                  <a:cubicBezTo>
                    <a:pt x="1787" y="120"/>
                    <a:pt x="1485" y="0"/>
                    <a:pt x="11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2"/>
            <p:cNvSpPr/>
            <p:nvPr/>
          </p:nvSpPr>
          <p:spPr>
            <a:xfrm flipH="1">
              <a:off x="7550329" y="879639"/>
              <a:ext cx="36059" cy="34677"/>
            </a:xfrm>
            <a:custGeom>
              <a:rect b="b" l="l" r="r" t="t"/>
              <a:pathLst>
                <a:path extrusionOk="0" h="2359" w="2453">
                  <a:moveTo>
                    <a:pt x="1180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81" y="2359"/>
                  </a:cubicBezTo>
                  <a:cubicBezTo>
                    <a:pt x="1657" y="2359"/>
                    <a:pt x="2088" y="2071"/>
                    <a:pt x="2270" y="1631"/>
                  </a:cubicBezTo>
                  <a:cubicBezTo>
                    <a:pt x="2452" y="1190"/>
                    <a:pt x="2351" y="683"/>
                    <a:pt x="2014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2"/>
            <p:cNvSpPr/>
            <p:nvPr/>
          </p:nvSpPr>
          <p:spPr>
            <a:xfrm flipH="1">
              <a:off x="7855148" y="1454306"/>
              <a:ext cx="36074" cy="34692"/>
            </a:xfrm>
            <a:custGeom>
              <a:rect b="b" l="l" r="r" t="t"/>
              <a:pathLst>
                <a:path extrusionOk="0" h="2360" w="2454">
                  <a:moveTo>
                    <a:pt x="1181" y="0"/>
                  </a:moveTo>
                  <a:cubicBezTo>
                    <a:pt x="1029" y="0"/>
                    <a:pt x="875" y="30"/>
                    <a:pt x="728" y="91"/>
                  </a:cubicBezTo>
                  <a:cubicBezTo>
                    <a:pt x="288" y="273"/>
                    <a:pt x="1" y="703"/>
                    <a:pt x="1" y="1180"/>
                  </a:cubicBezTo>
                  <a:cubicBezTo>
                    <a:pt x="1" y="1831"/>
                    <a:pt x="529" y="2360"/>
                    <a:pt x="1180" y="2360"/>
                  </a:cubicBezTo>
                  <a:cubicBezTo>
                    <a:pt x="1658" y="2360"/>
                    <a:pt x="2087" y="2072"/>
                    <a:pt x="2270" y="1631"/>
                  </a:cubicBezTo>
                  <a:cubicBezTo>
                    <a:pt x="2453" y="1191"/>
                    <a:pt x="2353" y="683"/>
                    <a:pt x="2015" y="346"/>
                  </a:cubicBezTo>
                  <a:cubicBezTo>
                    <a:pt x="1790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2"/>
            <p:cNvSpPr/>
            <p:nvPr/>
          </p:nvSpPr>
          <p:spPr>
            <a:xfrm flipH="1">
              <a:off x="8494789" y="2188909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1" y="702"/>
                    <a:pt x="2" y="1179"/>
                  </a:cubicBezTo>
                  <a:cubicBezTo>
                    <a:pt x="2" y="1830"/>
                    <a:pt x="530" y="2359"/>
                    <a:pt x="1180" y="2359"/>
                  </a:cubicBezTo>
                  <a:cubicBezTo>
                    <a:pt x="1658" y="2359"/>
                    <a:pt x="2087" y="2071"/>
                    <a:pt x="2271" y="1631"/>
                  </a:cubicBezTo>
                  <a:cubicBezTo>
                    <a:pt x="2454" y="1190"/>
                    <a:pt x="2353" y="682"/>
                    <a:pt x="2015" y="345"/>
                  </a:cubicBezTo>
                  <a:cubicBezTo>
                    <a:pt x="1789" y="120"/>
                    <a:pt x="1487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2"/>
            <p:cNvSpPr/>
            <p:nvPr/>
          </p:nvSpPr>
          <p:spPr>
            <a:xfrm flipH="1">
              <a:off x="8864612" y="1479311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79" y="0"/>
                  </a:moveTo>
                  <a:cubicBezTo>
                    <a:pt x="1028" y="0"/>
                    <a:pt x="875" y="29"/>
                    <a:pt x="730" y="89"/>
                  </a:cubicBezTo>
                  <a:cubicBezTo>
                    <a:pt x="290" y="272"/>
                    <a:pt x="2" y="701"/>
                    <a:pt x="1" y="1179"/>
                  </a:cubicBezTo>
                  <a:cubicBezTo>
                    <a:pt x="1" y="1830"/>
                    <a:pt x="528" y="2358"/>
                    <a:pt x="1180" y="2358"/>
                  </a:cubicBezTo>
                  <a:cubicBezTo>
                    <a:pt x="1656" y="2358"/>
                    <a:pt x="2087" y="2072"/>
                    <a:pt x="2270" y="1631"/>
                  </a:cubicBezTo>
                  <a:cubicBezTo>
                    <a:pt x="2452" y="1191"/>
                    <a:pt x="2351" y="683"/>
                    <a:pt x="2015" y="347"/>
                  </a:cubicBezTo>
                  <a:cubicBezTo>
                    <a:pt x="1789" y="121"/>
                    <a:pt x="1487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2"/>
            <p:cNvSpPr/>
            <p:nvPr/>
          </p:nvSpPr>
          <p:spPr>
            <a:xfrm flipH="1">
              <a:off x="9149439" y="1569245"/>
              <a:ext cx="36059" cy="34677"/>
            </a:xfrm>
            <a:custGeom>
              <a:rect b="b" l="l" r="r" t="t"/>
              <a:pathLst>
                <a:path extrusionOk="0" h="2359" w="2453">
                  <a:moveTo>
                    <a:pt x="1179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3"/>
                    <a:pt x="1" y="1181"/>
                  </a:cubicBezTo>
                  <a:cubicBezTo>
                    <a:pt x="1" y="1832"/>
                    <a:pt x="530" y="2359"/>
                    <a:pt x="1181" y="2359"/>
                  </a:cubicBezTo>
                  <a:cubicBezTo>
                    <a:pt x="1658" y="2359"/>
                    <a:pt x="2088" y="2071"/>
                    <a:pt x="2270" y="1631"/>
                  </a:cubicBezTo>
                  <a:cubicBezTo>
                    <a:pt x="2452" y="1190"/>
                    <a:pt x="2351" y="682"/>
                    <a:pt x="2014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2"/>
            <p:cNvSpPr/>
            <p:nvPr/>
          </p:nvSpPr>
          <p:spPr>
            <a:xfrm flipH="1">
              <a:off x="8249946" y="1939038"/>
              <a:ext cx="36044" cy="34707"/>
            </a:xfrm>
            <a:custGeom>
              <a:rect b="b" l="l" r="r" t="t"/>
              <a:pathLst>
                <a:path extrusionOk="0" h="2361" w="2452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8" y="272"/>
                    <a:pt x="0" y="703"/>
                    <a:pt x="0" y="1179"/>
                  </a:cubicBezTo>
                  <a:cubicBezTo>
                    <a:pt x="0" y="1832"/>
                    <a:pt x="527" y="2361"/>
                    <a:pt x="1180" y="2361"/>
                  </a:cubicBezTo>
                  <a:cubicBezTo>
                    <a:pt x="1657" y="2361"/>
                    <a:pt x="2087" y="2073"/>
                    <a:pt x="2269" y="1631"/>
                  </a:cubicBezTo>
                  <a:cubicBezTo>
                    <a:pt x="2451" y="1191"/>
                    <a:pt x="2352" y="684"/>
                    <a:pt x="2014" y="346"/>
                  </a:cubicBezTo>
                  <a:cubicBezTo>
                    <a:pt x="1789" y="120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2"/>
            <p:cNvSpPr/>
            <p:nvPr/>
          </p:nvSpPr>
          <p:spPr>
            <a:xfrm flipH="1">
              <a:off x="8319918" y="944598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82" y="1"/>
                  </a:moveTo>
                  <a:cubicBezTo>
                    <a:pt x="1029" y="1"/>
                    <a:pt x="876" y="30"/>
                    <a:pt x="730" y="91"/>
                  </a:cubicBezTo>
                  <a:cubicBezTo>
                    <a:pt x="288" y="274"/>
                    <a:pt x="2" y="703"/>
                    <a:pt x="2" y="1181"/>
                  </a:cubicBezTo>
                  <a:cubicBezTo>
                    <a:pt x="1" y="1831"/>
                    <a:pt x="529" y="2359"/>
                    <a:pt x="1180" y="2359"/>
                  </a:cubicBezTo>
                  <a:cubicBezTo>
                    <a:pt x="1658" y="2359"/>
                    <a:pt x="2087" y="2073"/>
                    <a:pt x="2270" y="1631"/>
                  </a:cubicBezTo>
                  <a:cubicBezTo>
                    <a:pt x="2452" y="1191"/>
                    <a:pt x="2352" y="683"/>
                    <a:pt x="2015" y="346"/>
                  </a:cubicBezTo>
                  <a:cubicBezTo>
                    <a:pt x="1790" y="121"/>
                    <a:pt x="1488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2"/>
            <p:cNvSpPr/>
            <p:nvPr/>
          </p:nvSpPr>
          <p:spPr>
            <a:xfrm flipH="1">
              <a:off x="7455382" y="499835"/>
              <a:ext cx="36059" cy="34707"/>
            </a:xfrm>
            <a:custGeom>
              <a:rect b="b" l="l" r="r" t="t"/>
              <a:pathLst>
                <a:path extrusionOk="0" h="2361" w="2453">
                  <a:moveTo>
                    <a:pt x="1182" y="0"/>
                  </a:moveTo>
                  <a:cubicBezTo>
                    <a:pt x="1029" y="0"/>
                    <a:pt x="875" y="30"/>
                    <a:pt x="729" y="91"/>
                  </a:cubicBezTo>
                  <a:cubicBezTo>
                    <a:pt x="289" y="273"/>
                    <a:pt x="1" y="703"/>
                    <a:pt x="1" y="1180"/>
                  </a:cubicBezTo>
                  <a:cubicBezTo>
                    <a:pt x="1" y="1831"/>
                    <a:pt x="528" y="2360"/>
                    <a:pt x="1180" y="2360"/>
                  </a:cubicBezTo>
                  <a:cubicBezTo>
                    <a:pt x="1657" y="2360"/>
                    <a:pt x="2087" y="2072"/>
                    <a:pt x="2270" y="1632"/>
                  </a:cubicBezTo>
                  <a:cubicBezTo>
                    <a:pt x="2452" y="1191"/>
                    <a:pt x="2351" y="683"/>
                    <a:pt x="2014" y="346"/>
                  </a:cubicBezTo>
                  <a:cubicBezTo>
                    <a:pt x="1789" y="120"/>
                    <a:pt x="1488" y="0"/>
                    <a:pt x="118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2"/>
            <p:cNvSpPr/>
            <p:nvPr/>
          </p:nvSpPr>
          <p:spPr>
            <a:xfrm flipH="1">
              <a:off x="9084465" y="2103943"/>
              <a:ext cx="36074" cy="34692"/>
            </a:xfrm>
            <a:custGeom>
              <a:rect b="b" l="l" r="r" t="t"/>
              <a:pathLst>
                <a:path extrusionOk="0" h="2360" w="2454">
                  <a:moveTo>
                    <a:pt x="1180" y="1"/>
                  </a:moveTo>
                  <a:cubicBezTo>
                    <a:pt x="1028" y="1"/>
                    <a:pt x="876" y="30"/>
                    <a:pt x="730" y="91"/>
                  </a:cubicBezTo>
                  <a:cubicBezTo>
                    <a:pt x="289" y="273"/>
                    <a:pt x="2" y="704"/>
                    <a:pt x="2" y="1180"/>
                  </a:cubicBezTo>
                  <a:cubicBezTo>
                    <a:pt x="1" y="1831"/>
                    <a:pt x="530" y="2360"/>
                    <a:pt x="1180" y="2360"/>
                  </a:cubicBezTo>
                  <a:cubicBezTo>
                    <a:pt x="1658" y="2360"/>
                    <a:pt x="2087" y="2073"/>
                    <a:pt x="2271" y="1632"/>
                  </a:cubicBezTo>
                  <a:cubicBezTo>
                    <a:pt x="2454" y="1192"/>
                    <a:pt x="2353" y="684"/>
                    <a:pt x="2015" y="347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2"/>
            <p:cNvSpPr/>
            <p:nvPr/>
          </p:nvSpPr>
          <p:spPr>
            <a:xfrm flipH="1">
              <a:off x="6860723" y="-349678"/>
              <a:ext cx="36030" cy="34677"/>
            </a:xfrm>
            <a:custGeom>
              <a:rect b="b" l="l" r="r" t="t"/>
              <a:pathLst>
                <a:path extrusionOk="0" h="2359" w="2451">
                  <a:moveTo>
                    <a:pt x="1177" y="0"/>
                  </a:moveTo>
                  <a:cubicBezTo>
                    <a:pt x="1026" y="0"/>
                    <a:pt x="873" y="30"/>
                    <a:pt x="728" y="90"/>
                  </a:cubicBezTo>
                  <a:cubicBezTo>
                    <a:pt x="287" y="274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8" y="1631"/>
                  </a:cubicBezTo>
                  <a:cubicBezTo>
                    <a:pt x="2450" y="1191"/>
                    <a:pt x="2351" y="683"/>
                    <a:pt x="2013" y="346"/>
                  </a:cubicBezTo>
                  <a:cubicBezTo>
                    <a:pt x="1787" y="121"/>
                    <a:pt x="1484" y="0"/>
                    <a:pt x="117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2"/>
            <p:cNvSpPr/>
            <p:nvPr/>
          </p:nvSpPr>
          <p:spPr>
            <a:xfrm flipH="1">
              <a:off x="5641181" y="-99322"/>
              <a:ext cx="823920" cy="362840"/>
            </a:xfrm>
            <a:custGeom>
              <a:rect b="b" l="l" r="r" t="t"/>
              <a:pathLst>
                <a:path extrusionOk="0" h="24683" w="56049">
                  <a:moveTo>
                    <a:pt x="12876" y="1"/>
                  </a:moveTo>
                  <a:lnTo>
                    <a:pt x="12860" y="170"/>
                  </a:lnTo>
                  <a:lnTo>
                    <a:pt x="55288" y="4248"/>
                  </a:lnTo>
                  <a:lnTo>
                    <a:pt x="0" y="24523"/>
                  </a:lnTo>
                  <a:lnTo>
                    <a:pt x="59" y="24682"/>
                  </a:lnTo>
                  <a:lnTo>
                    <a:pt x="56049" y="4150"/>
                  </a:lnTo>
                  <a:lnTo>
                    <a:pt x="1287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2"/>
            <p:cNvSpPr/>
            <p:nvPr/>
          </p:nvSpPr>
          <p:spPr>
            <a:xfrm flipH="1">
              <a:off x="5312533" y="-403995"/>
              <a:ext cx="958616" cy="367118"/>
            </a:xfrm>
            <a:custGeom>
              <a:rect b="b" l="l" r="r" t="t"/>
              <a:pathLst>
                <a:path extrusionOk="0" h="24974" w="65212">
                  <a:moveTo>
                    <a:pt x="35731" y="222"/>
                  </a:moveTo>
                  <a:lnTo>
                    <a:pt x="64838" y="2195"/>
                  </a:lnTo>
                  <a:lnTo>
                    <a:pt x="43307" y="24647"/>
                  </a:lnTo>
                  <a:lnTo>
                    <a:pt x="35731" y="222"/>
                  </a:lnTo>
                  <a:close/>
                  <a:moveTo>
                    <a:pt x="35662" y="0"/>
                  </a:moveTo>
                  <a:lnTo>
                    <a:pt x="35570" y="54"/>
                  </a:lnTo>
                  <a:lnTo>
                    <a:pt x="0" y="20930"/>
                  </a:lnTo>
                  <a:lnTo>
                    <a:pt x="86" y="21076"/>
                  </a:lnTo>
                  <a:lnTo>
                    <a:pt x="35564" y="256"/>
                  </a:lnTo>
                  <a:lnTo>
                    <a:pt x="43230" y="24974"/>
                  </a:lnTo>
                  <a:lnTo>
                    <a:pt x="65211" y="2051"/>
                  </a:lnTo>
                  <a:lnTo>
                    <a:pt x="35677" y="47"/>
                  </a:lnTo>
                  <a:lnTo>
                    <a:pt x="3566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2"/>
            <p:cNvSpPr/>
            <p:nvPr/>
          </p:nvSpPr>
          <p:spPr>
            <a:xfrm flipH="1">
              <a:off x="6268768" y="-328966"/>
              <a:ext cx="612770" cy="605331"/>
            </a:xfrm>
            <a:custGeom>
              <a:rect b="b" l="l" r="r" t="t"/>
              <a:pathLst>
                <a:path extrusionOk="0" h="41179" w="41685">
                  <a:moveTo>
                    <a:pt x="458" y="361"/>
                  </a:moveTo>
                  <a:lnTo>
                    <a:pt x="41446" y="16254"/>
                  </a:lnTo>
                  <a:lnTo>
                    <a:pt x="28736" y="40850"/>
                  </a:lnTo>
                  <a:lnTo>
                    <a:pt x="458" y="361"/>
                  </a:lnTo>
                  <a:close/>
                  <a:moveTo>
                    <a:pt x="0" y="1"/>
                  </a:moveTo>
                  <a:lnTo>
                    <a:pt x="160" y="230"/>
                  </a:lnTo>
                  <a:lnTo>
                    <a:pt x="28757" y="41178"/>
                  </a:lnTo>
                  <a:lnTo>
                    <a:pt x="28822" y="41053"/>
                  </a:lnTo>
                  <a:lnTo>
                    <a:pt x="41684" y="16162"/>
                  </a:lnTo>
                  <a:lnTo>
                    <a:pt x="41597" y="16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2"/>
            <p:cNvSpPr/>
            <p:nvPr/>
          </p:nvSpPr>
          <p:spPr>
            <a:xfrm flipH="1">
              <a:off x="6455958" y="-329392"/>
              <a:ext cx="521762" cy="605420"/>
            </a:xfrm>
            <a:custGeom>
              <a:rect b="b" l="l" r="r" t="t"/>
              <a:pathLst>
                <a:path extrusionOk="0" h="41185" w="35494">
                  <a:moveTo>
                    <a:pt x="6816" y="420"/>
                  </a:moveTo>
                  <a:lnTo>
                    <a:pt x="35086" y="40901"/>
                  </a:lnTo>
                  <a:lnTo>
                    <a:pt x="35086" y="40901"/>
                  </a:lnTo>
                  <a:lnTo>
                    <a:pt x="199" y="31601"/>
                  </a:lnTo>
                  <a:lnTo>
                    <a:pt x="6816" y="420"/>
                  </a:lnTo>
                  <a:close/>
                  <a:moveTo>
                    <a:pt x="6730" y="1"/>
                  </a:moveTo>
                  <a:lnTo>
                    <a:pt x="6689" y="192"/>
                  </a:lnTo>
                  <a:lnTo>
                    <a:pt x="0" y="31725"/>
                  </a:lnTo>
                  <a:lnTo>
                    <a:pt x="77" y="31744"/>
                  </a:lnTo>
                  <a:lnTo>
                    <a:pt x="35493" y="41185"/>
                  </a:lnTo>
                  <a:lnTo>
                    <a:pt x="35359" y="40993"/>
                  </a:lnTo>
                  <a:lnTo>
                    <a:pt x="673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2"/>
            <p:cNvSpPr/>
            <p:nvPr/>
          </p:nvSpPr>
          <p:spPr>
            <a:xfrm flipH="1">
              <a:off x="6466954" y="259255"/>
              <a:ext cx="1104852" cy="891408"/>
            </a:xfrm>
            <a:custGeom>
              <a:rect b="b" l="l" r="r" t="t"/>
              <a:pathLst>
                <a:path extrusionOk="0" h="60640" w="75160">
                  <a:moveTo>
                    <a:pt x="28912" y="25098"/>
                  </a:moveTo>
                  <a:lnTo>
                    <a:pt x="44725" y="60332"/>
                  </a:lnTo>
                  <a:lnTo>
                    <a:pt x="44725" y="60332"/>
                  </a:lnTo>
                  <a:lnTo>
                    <a:pt x="375" y="43094"/>
                  </a:lnTo>
                  <a:lnTo>
                    <a:pt x="28542" y="25104"/>
                  </a:lnTo>
                  <a:lnTo>
                    <a:pt x="28912" y="25098"/>
                  </a:lnTo>
                  <a:close/>
                  <a:moveTo>
                    <a:pt x="75003" y="0"/>
                  </a:moveTo>
                  <a:lnTo>
                    <a:pt x="64948" y="24426"/>
                  </a:lnTo>
                  <a:lnTo>
                    <a:pt x="28492" y="24933"/>
                  </a:lnTo>
                  <a:lnTo>
                    <a:pt x="28473" y="24947"/>
                  </a:lnTo>
                  <a:lnTo>
                    <a:pt x="0" y="43129"/>
                  </a:lnTo>
                  <a:lnTo>
                    <a:pt x="157" y="43191"/>
                  </a:lnTo>
                  <a:lnTo>
                    <a:pt x="45050" y="60639"/>
                  </a:lnTo>
                  <a:lnTo>
                    <a:pt x="44966" y="60451"/>
                  </a:lnTo>
                  <a:lnTo>
                    <a:pt x="29098" y="25096"/>
                  </a:lnTo>
                  <a:lnTo>
                    <a:pt x="65061" y="24593"/>
                  </a:lnTo>
                  <a:lnTo>
                    <a:pt x="65084" y="24542"/>
                  </a:lnTo>
                  <a:lnTo>
                    <a:pt x="75160" y="65"/>
                  </a:lnTo>
                  <a:lnTo>
                    <a:pt x="7500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2"/>
            <p:cNvSpPr/>
            <p:nvPr/>
          </p:nvSpPr>
          <p:spPr>
            <a:xfrm flipH="1">
              <a:off x="6978176" y="122265"/>
              <a:ext cx="592087" cy="773543"/>
            </a:xfrm>
            <a:custGeom>
              <a:rect b="b" l="l" r="r" t="t"/>
              <a:pathLst>
                <a:path extrusionOk="0" h="52622" w="40278">
                  <a:moveTo>
                    <a:pt x="40116" y="1"/>
                  </a:moveTo>
                  <a:lnTo>
                    <a:pt x="28812" y="34230"/>
                  </a:lnTo>
                  <a:lnTo>
                    <a:pt x="6240" y="26563"/>
                  </a:lnTo>
                  <a:lnTo>
                    <a:pt x="1" y="52581"/>
                  </a:lnTo>
                  <a:lnTo>
                    <a:pt x="166" y="52621"/>
                  </a:lnTo>
                  <a:lnTo>
                    <a:pt x="6362" y="26784"/>
                  </a:lnTo>
                  <a:lnTo>
                    <a:pt x="28919" y="34445"/>
                  </a:lnTo>
                  <a:lnTo>
                    <a:pt x="28946" y="34364"/>
                  </a:lnTo>
                  <a:lnTo>
                    <a:pt x="40277" y="53"/>
                  </a:lnTo>
                  <a:lnTo>
                    <a:pt x="4011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2"/>
            <p:cNvSpPr/>
            <p:nvPr/>
          </p:nvSpPr>
          <p:spPr>
            <a:xfrm flipH="1">
              <a:off x="7566087" y="692008"/>
              <a:ext cx="471885" cy="780011"/>
            </a:xfrm>
            <a:custGeom>
              <a:rect b="b" l="l" r="r" t="t"/>
              <a:pathLst>
                <a:path extrusionOk="0" h="53062" w="32101">
                  <a:moveTo>
                    <a:pt x="2815" y="1"/>
                  </a:moveTo>
                  <a:lnTo>
                    <a:pt x="1" y="30402"/>
                  </a:lnTo>
                  <a:lnTo>
                    <a:pt x="139" y="30331"/>
                  </a:lnTo>
                  <a:lnTo>
                    <a:pt x="31699" y="14041"/>
                  </a:lnTo>
                  <a:lnTo>
                    <a:pt x="31699" y="14041"/>
                  </a:lnTo>
                  <a:lnTo>
                    <a:pt x="11180" y="52982"/>
                  </a:lnTo>
                  <a:lnTo>
                    <a:pt x="11331" y="53061"/>
                  </a:lnTo>
                  <a:lnTo>
                    <a:pt x="32101" y="13642"/>
                  </a:lnTo>
                  <a:lnTo>
                    <a:pt x="31861" y="13767"/>
                  </a:lnTo>
                  <a:lnTo>
                    <a:pt x="200" y="30108"/>
                  </a:lnTo>
                  <a:lnTo>
                    <a:pt x="2984" y="17"/>
                  </a:lnTo>
                  <a:lnTo>
                    <a:pt x="281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2"/>
            <p:cNvSpPr/>
            <p:nvPr/>
          </p:nvSpPr>
          <p:spPr>
            <a:xfrm flipH="1">
              <a:off x="8035694" y="1135786"/>
              <a:ext cx="848366" cy="823318"/>
            </a:xfrm>
            <a:custGeom>
              <a:rect b="b" l="l" r="r" t="t"/>
              <a:pathLst>
                <a:path extrusionOk="0" h="56008" w="57712">
                  <a:moveTo>
                    <a:pt x="57603" y="0"/>
                  </a:moveTo>
                  <a:lnTo>
                    <a:pt x="37696" y="16353"/>
                  </a:lnTo>
                  <a:lnTo>
                    <a:pt x="37702" y="16398"/>
                  </a:lnTo>
                  <a:lnTo>
                    <a:pt x="41761" y="55640"/>
                  </a:lnTo>
                  <a:lnTo>
                    <a:pt x="41761" y="55640"/>
                  </a:lnTo>
                  <a:lnTo>
                    <a:pt x="102" y="24480"/>
                  </a:lnTo>
                  <a:lnTo>
                    <a:pt x="0" y="24617"/>
                  </a:lnTo>
                  <a:lnTo>
                    <a:pt x="41970" y="56008"/>
                  </a:lnTo>
                  <a:lnTo>
                    <a:pt x="41949" y="55815"/>
                  </a:lnTo>
                  <a:lnTo>
                    <a:pt x="37875" y="16425"/>
                  </a:lnTo>
                  <a:lnTo>
                    <a:pt x="57711" y="131"/>
                  </a:lnTo>
                  <a:lnTo>
                    <a:pt x="5760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2"/>
            <p:cNvSpPr/>
            <p:nvPr/>
          </p:nvSpPr>
          <p:spPr>
            <a:xfrm flipH="1">
              <a:off x="7876052" y="1136198"/>
              <a:ext cx="161582" cy="327575"/>
            </a:xfrm>
            <a:custGeom>
              <a:rect b="b" l="l" r="r" t="t"/>
              <a:pathLst>
                <a:path extrusionOk="0" h="22284" w="10992">
                  <a:moveTo>
                    <a:pt x="154" y="1"/>
                  </a:moveTo>
                  <a:lnTo>
                    <a:pt x="0" y="75"/>
                  </a:lnTo>
                  <a:lnTo>
                    <a:pt x="10838" y="22284"/>
                  </a:lnTo>
                  <a:lnTo>
                    <a:pt x="10991" y="22210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2"/>
            <p:cNvSpPr/>
            <p:nvPr/>
          </p:nvSpPr>
          <p:spPr>
            <a:xfrm flipH="1">
              <a:off x="8318977" y="965178"/>
              <a:ext cx="564803" cy="534786"/>
            </a:xfrm>
            <a:custGeom>
              <a:rect b="b" l="l" r="r" t="t"/>
              <a:pathLst>
                <a:path extrusionOk="0" h="36380" w="38422">
                  <a:moveTo>
                    <a:pt x="37174" y="389"/>
                  </a:moveTo>
                  <a:lnTo>
                    <a:pt x="38245" y="28908"/>
                  </a:lnTo>
                  <a:lnTo>
                    <a:pt x="523" y="36109"/>
                  </a:lnTo>
                  <a:lnTo>
                    <a:pt x="37174" y="389"/>
                  </a:lnTo>
                  <a:close/>
                  <a:moveTo>
                    <a:pt x="37329" y="1"/>
                  </a:moveTo>
                  <a:lnTo>
                    <a:pt x="37193" y="135"/>
                  </a:lnTo>
                  <a:lnTo>
                    <a:pt x="1" y="36380"/>
                  </a:lnTo>
                  <a:lnTo>
                    <a:pt x="1" y="36380"/>
                  </a:lnTo>
                  <a:lnTo>
                    <a:pt x="278" y="36327"/>
                  </a:lnTo>
                  <a:lnTo>
                    <a:pt x="38421" y="29047"/>
                  </a:lnTo>
                  <a:lnTo>
                    <a:pt x="38418" y="28975"/>
                  </a:lnTo>
                  <a:lnTo>
                    <a:pt x="3732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2"/>
            <p:cNvSpPr/>
            <p:nvPr/>
          </p:nvSpPr>
          <p:spPr>
            <a:xfrm flipH="1">
              <a:off x="8510695" y="1496436"/>
              <a:ext cx="654297" cy="715905"/>
            </a:xfrm>
            <a:custGeom>
              <a:rect b="b" l="l" r="r" t="t"/>
              <a:pathLst>
                <a:path extrusionOk="0" h="48701" w="44510">
                  <a:moveTo>
                    <a:pt x="19349" y="207"/>
                  </a:moveTo>
                  <a:lnTo>
                    <a:pt x="43900" y="47887"/>
                  </a:lnTo>
                  <a:lnTo>
                    <a:pt x="323" y="6518"/>
                  </a:lnTo>
                  <a:lnTo>
                    <a:pt x="19349" y="207"/>
                  </a:lnTo>
                  <a:close/>
                  <a:moveTo>
                    <a:pt x="19433" y="0"/>
                  </a:moveTo>
                  <a:lnTo>
                    <a:pt x="1" y="6446"/>
                  </a:lnTo>
                  <a:lnTo>
                    <a:pt x="105" y="6543"/>
                  </a:lnTo>
                  <a:lnTo>
                    <a:pt x="44510" y="48701"/>
                  </a:lnTo>
                  <a:lnTo>
                    <a:pt x="1943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2"/>
            <p:cNvSpPr/>
            <p:nvPr/>
          </p:nvSpPr>
          <p:spPr>
            <a:xfrm flipH="1">
              <a:off x="8508328" y="2122215"/>
              <a:ext cx="598613" cy="417113"/>
            </a:xfrm>
            <a:custGeom>
              <a:rect b="b" l="l" r="r" t="t"/>
              <a:pathLst>
                <a:path extrusionOk="0" h="28375" w="40722">
                  <a:moveTo>
                    <a:pt x="174" y="197"/>
                  </a:moveTo>
                  <a:lnTo>
                    <a:pt x="40202" y="5966"/>
                  </a:lnTo>
                  <a:lnTo>
                    <a:pt x="754" y="28087"/>
                  </a:lnTo>
                  <a:lnTo>
                    <a:pt x="174" y="197"/>
                  </a:lnTo>
                  <a:close/>
                  <a:moveTo>
                    <a:pt x="1" y="0"/>
                  </a:moveTo>
                  <a:lnTo>
                    <a:pt x="2" y="101"/>
                  </a:lnTo>
                  <a:lnTo>
                    <a:pt x="590" y="28375"/>
                  </a:lnTo>
                  <a:lnTo>
                    <a:pt x="40722" y="5870"/>
                  </a:lnTo>
                  <a:lnTo>
                    <a:pt x="40475" y="5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2"/>
            <p:cNvSpPr/>
            <p:nvPr/>
          </p:nvSpPr>
          <p:spPr>
            <a:xfrm flipH="1">
              <a:off x="9093741" y="2089361"/>
              <a:ext cx="397503" cy="449747"/>
            </a:xfrm>
            <a:custGeom>
              <a:rect b="b" l="l" r="r" t="t"/>
              <a:pathLst>
                <a:path extrusionOk="0" h="30595" w="27041">
                  <a:moveTo>
                    <a:pt x="171" y="290"/>
                  </a:moveTo>
                  <a:lnTo>
                    <a:pt x="26588" y="30338"/>
                  </a:lnTo>
                  <a:lnTo>
                    <a:pt x="171" y="25490"/>
                  </a:lnTo>
                  <a:lnTo>
                    <a:pt x="171" y="290"/>
                  </a:lnTo>
                  <a:close/>
                  <a:moveTo>
                    <a:pt x="142" y="1"/>
                  </a:moveTo>
                  <a:lnTo>
                    <a:pt x="1" y="106"/>
                  </a:lnTo>
                  <a:lnTo>
                    <a:pt x="1" y="25632"/>
                  </a:lnTo>
                  <a:lnTo>
                    <a:pt x="27040" y="3059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22"/>
          <p:cNvGrpSpPr/>
          <p:nvPr/>
        </p:nvGrpSpPr>
        <p:grpSpPr>
          <a:xfrm flipH="1" rot="-8100000">
            <a:off x="-1957760" y="2857229"/>
            <a:ext cx="4202299" cy="2512240"/>
            <a:chOff x="8086850" y="3763788"/>
            <a:chExt cx="2404300" cy="1437700"/>
          </a:xfrm>
        </p:grpSpPr>
        <p:sp>
          <p:nvSpPr>
            <p:cNvPr id="716" name="Google Shape;716;p22"/>
            <p:cNvSpPr/>
            <p:nvPr/>
          </p:nvSpPr>
          <p:spPr>
            <a:xfrm>
              <a:off x="9820150" y="3765738"/>
              <a:ext cx="671000" cy="757425"/>
            </a:xfrm>
            <a:custGeom>
              <a:rect b="b" l="l" r="r" t="t"/>
              <a:pathLst>
                <a:path extrusionOk="0" h="30297" w="26840">
                  <a:moveTo>
                    <a:pt x="4963" y="1"/>
                  </a:moveTo>
                  <a:cubicBezTo>
                    <a:pt x="2337" y="7853"/>
                    <a:pt x="302" y="15584"/>
                    <a:pt x="57" y="23995"/>
                  </a:cubicBezTo>
                  <a:cubicBezTo>
                    <a:pt x="0" y="26001"/>
                    <a:pt x="161" y="28131"/>
                    <a:pt x="348" y="30296"/>
                  </a:cubicBezTo>
                  <a:cubicBezTo>
                    <a:pt x="6110" y="28701"/>
                    <a:pt x="13486" y="25436"/>
                    <a:pt x="18301" y="18754"/>
                  </a:cubicBezTo>
                  <a:cubicBezTo>
                    <a:pt x="18872" y="17963"/>
                    <a:pt x="19446" y="17184"/>
                    <a:pt x="20010" y="16414"/>
                  </a:cubicBezTo>
                  <a:cubicBezTo>
                    <a:pt x="23522" y="11647"/>
                    <a:pt x="26839" y="7145"/>
                    <a:pt x="25535" y="4566"/>
                  </a:cubicBezTo>
                  <a:cubicBezTo>
                    <a:pt x="24117" y="1761"/>
                    <a:pt x="17191" y="230"/>
                    <a:pt x="4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9587850" y="3765738"/>
              <a:ext cx="180125" cy="147275"/>
            </a:xfrm>
            <a:custGeom>
              <a:rect b="b" l="l" r="r" t="t"/>
              <a:pathLst>
                <a:path extrusionOk="0" h="5891" w="7205">
                  <a:moveTo>
                    <a:pt x="7204" y="1"/>
                  </a:moveTo>
                  <a:lnTo>
                    <a:pt x="7204" y="1"/>
                  </a:lnTo>
                  <a:cubicBezTo>
                    <a:pt x="4959" y="38"/>
                    <a:pt x="2524" y="114"/>
                    <a:pt x="1" y="213"/>
                  </a:cubicBezTo>
                  <a:cubicBezTo>
                    <a:pt x="1822" y="1678"/>
                    <a:pt x="3356" y="3719"/>
                    <a:pt x="4525" y="5890"/>
                  </a:cubicBezTo>
                  <a:cubicBezTo>
                    <a:pt x="5251" y="3769"/>
                    <a:pt x="6134" y="1789"/>
                    <a:pt x="7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8086850" y="3763788"/>
              <a:ext cx="1546350" cy="1437700"/>
            </a:xfrm>
            <a:custGeom>
              <a:rect b="b" l="l" r="r" t="t"/>
              <a:pathLst>
                <a:path extrusionOk="0" h="57508" w="61854">
                  <a:moveTo>
                    <a:pt x="31784" y="0"/>
                  </a:moveTo>
                  <a:cubicBezTo>
                    <a:pt x="21607" y="0"/>
                    <a:pt x="11532" y="1045"/>
                    <a:pt x="6770" y="8611"/>
                  </a:cubicBezTo>
                  <a:cubicBezTo>
                    <a:pt x="0" y="19368"/>
                    <a:pt x="1445" y="30314"/>
                    <a:pt x="2723" y="39967"/>
                  </a:cubicBezTo>
                  <a:cubicBezTo>
                    <a:pt x="2998" y="42063"/>
                    <a:pt x="3261" y="44039"/>
                    <a:pt x="3438" y="45981"/>
                  </a:cubicBezTo>
                  <a:cubicBezTo>
                    <a:pt x="4070" y="52898"/>
                    <a:pt x="5145" y="57507"/>
                    <a:pt x="8335" y="57507"/>
                  </a:cubicBezTo>
                  <a:cubicBezTo>
                    <a:pt x="10916" y="57507"/>
                    <a:pt x="14917" y="55018"/>
                    <a:pt x="20227" y="50105"/>
                  </a:cubicBezTo>
                  <a:cubicBezTo>
                    <a:pt x="20379" y="49963"/>
                    <a:pt x="20561" y="49858"/>
                    <a:pt x="20760" y="49799"/>
                  </a:cubicBezTo>
                  <a:cubicBezTo>
                    <a:pt x="21064" y="49709"/>
                    <a:pt x="49400" y="41077"/>
                    <a:pt x="58665" y="33621"/>
                  </a:cubicBezTo>
                  <a:cubicBezTo>
                    <a:pt x="60085" y="27097"/>
                    <a:pt x="61853" y="20414"/>
                    <a:pt x="60020" y="13810"/>
                  </a:cubicBezTo>
                  <a:cubicBezTo>
                    <a:pt x="58587" y="8647"/>
                    <a:pt x="55012" y="5168"/>
                    <a:pt x="52984" y="486"/>
                  </a:cubicBezTo>
                  <a:cubicBezTo>
                    <a:pt x="52830" y="487"/>
                    <a:pt x="52675" y="489"/>
                    <a:pt x="52515" y="489"/>
                  </a:cubicBezTo>
                  <a:cubicBezTo>
                    <a:pt x="48963" y="489"/>
                    <a:pt x="45341" y="362"/>
                    <a:pt x="41841" y="239"/>
                  </a:cubicBezTo>
                  <a:cubicBezTo>
                    <a:pt x="38341" y="115"/>
                    <a:pt x="35031" y="0"/>
                    <a:pt x="31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 1">
  <p:cSld name="TITLE_ONLY_1_1_2_3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3"/>
          <p:cNvSpPr txBox="1"/>
          <p:nvPr>
            <p:ph type="title"/>
          </p:nvPr>
        </p:nvSpPr>
        <p:spPr>
          <a:xfrm>
            <a:off x="784325" y="521225"/>
            <a:ext cx="53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1" name="Google Shape;721;p23"/>
          <p:cNvSpPr txBox="1"/>
          <p:nvPr>
            <p:ph idx="2" type="title"/>
          </p:nvPr>
        </p:nvSpPr>
        <p:spPr>
          <a:xfrm>
            <a:off x="1481422" y="3211875"/>
            <a:ext cx="24978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2" name="Google Shape;722;p23"/>
          <p:cNvSpPr txBox="1"/>
          <p:nvPr>
            <p:ph idx="1" type="subTitle"/>
          </p:nvPr>
        </p:nvSpPr>
        <p:spPr>
          <a:xfrm>
            <a:off x="1481433" y="3670049"/>
            <a:ext cx="24978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23"/>
          <p:cNvSpPr txBox="1"/>
          <p:nvPr>
            <p:ph idx="3" type="title"/>
          </p:nvPr>
        </p:nvSpPr>
        <p:spPr>
          <a:xfrm>
            <a:off x="5164778" y="3211875"/>
            <a:ext cx="24978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4" name="Google Shape;724;p23"/>
          <p:cNvSpPr txBox="1"/>
          <p:nvPr>
            <p:ph idx="4" type="subTitle"/>
          </p:nvPr>
        </p:nvSpPr>
        <p:spPr>
          <a:xfrm>
            <a:off x="5164769" y="3670049"/>
            <a:ext cx="24978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5" name="Google Shape;725;p23"/>
          <p:cNvGrpSpPr/>
          <p:nvPr/>
        </p:nvGrpSpPr>
        <p:grpSpPr>
          <a:xfrm flipH="1" rot="2109511">
            <a:off x="6570548" y="-192794"/>
            <a:ext cx="4202427" cy="2512408"/>
            <a:chOff x="8086850" y="3763788"/>
            <a:chExt cx="2404300" cy="1437700"/>
          </a:xfrm>
        </p:grpSpPr>
        <p:sp>
          <p:nvSpPr>
            <p:cNvPr id="726" name="Google Shape;726;p23"/>
            <p:cNvSpPr/>
            <p:nvPr/>
          </p:nvSpPr>
          <p:spPr>
            <a:xfrm>
              <a:off x="9820150" y="3765738"/>
              <a:ext cx="671000" cy="757425"/>
            </a:xfrm>
            <a:custGeom>
              <a:rect b="b" l="l" r="r" t="t"/>
              <a:pathLst>
                <a:path extrusionOk="0" h="30297" w="26840">
                  <a:moveTo>
                    <a:pt x="4963" y="1"/>
                  </a:moveTo>
                  <a:cubicBezTo>
                    <a:pt x="2337" y="7853"/>
                    <a:pt x="302" y="15584"/>
                    <a:pt x="57" y="23995"/>
                  </a:cubicBezTo>
                  <a:cubicBezTo>
                    <a:pt x="0" y="26001"/>
                    <a:pt x="161" y="28131"/>
                    <a:pt x="348" y="30296"/>
                  </a:cubicBezTo>
                  <a:cubicBezTo>
                    <a:pt x="6110" y="28701"/>
                    <a:pt x="13486" y="25436"/>
                    <a:pt x="18301" y="18754"/>
                  </a:cubicBezTo>
                  <a:cubicBezTo>
                    <a:pt x="18872" y="17963"/>
                    <a:pt x="19446" y="17184"/>
                    <a:pt x="20010" y="16414"/>
                  </a:cubicBezTo>
                  <a:cubicBezTo>
                    <a:pt x="23522" y="11647"/>
                    <a:pt x="26839" y="7145"/>
                    <a:pt x="25535" y="4566"/>
                  </a:cubicBezTo>
                  <a:cubicBezTo>
                    <a:pt x="24117" y="1761"/>
                    <a:pt x="17191" y="230"/>
                    <a:pt x="4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9587850" y="3765738"/>
              <a:ext cx="180125" cy="147275"/>
            </a:xfrm>
            <a:custGeom>
              <a:rect b="b" l="l" r="r" t="t"/>
              <a:pathLst>
                <a:path extrusionOk="0" h="5891" w="7205">
                  <a:moveTo>
                    <a:pt x="7204" y="1"/>
                  </a:moveTo>
                  <a:lnTo>
                    <a:pt x="7204" y="1"/>
                  </a:lnTo>
                  <a:cubicBezTo>
                    <a:pt x="4959" y="38"/>
                    <a:pt x="2524" y="114"/>
                    <a:pt x="1" y="213"/>
                  </a:cubicBezTo>
                  <a:cubicBezTo>
                    <a:pt x="1822" y="1678"/>
                    <a:pt x="3356" y="3719"/>
                    <a:pt x="4525" y="5890"/>
                  </a:cubicBezTo>
                  <a:cubicBezTo>
                    <a:pt x="5251" y="3769"/>
                    <a:pt x="6134" y="1789"/>
                    <a:pt x="7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8086850" y="3763788"/>
              <a:ext cx="1546350" cy="1437700"/>
            </a:xfrm>
            <a:custGeom>
              <a:rect b="b" l="l" r="r" t="t"/>
              <a:pathLst>
                <a:path extrusionOk="0" h="57508" w="61854">
                  <a:moveTo>
                    <a:pt x="31784" y="0"/>
                  </a:moveTo>
                  <a:cubicBezTo>
                    <a:pt x="21607" y="0"/>
                    <a:pt x="11532" y="1045"/>
                    <a:pt x="6770" y="8611"/>
                  </a:cubicBezTo>
                  <a:cubicBezTo>
                    <a:pt x="0" y="19368"/>
                    <a:pt x="1445" y="30314"/>
                    <a:pt x="2723" y="39967"/>
                  </a:cubicBezTo>
                  <a:cubicBezTo>
                    <a:pt x="2998" y="42063"/>
                    <a:pt x="3261" y="44039"/>
                    <a:pt x="3438" y="45981"/>
                  </a:cubicBezTo>
                  <a:cubicBezTo>
                    <a:pt x="4070" y="52898"/>
                    <a:pt x="5145" y="57507"/>
                    <a:pt x="8335" y="57507"/>
                  </a:cubicBezTo>
                  <a:cubicBezTo>
                    <a:pt x="10916" y="57507"/>
                    <a:pt x="14917" y="55018"/>
                    <a:pt x="20227" y="50105"/>
                  </a:cubicBezTo>
                  <a:cubicBezTo>
                    <a:pt x="20379" y="49963"/>
                    <a:pt x="20561" y="49858"/>
                    <a:pt x="20760" y="49799"/>
                  </a:cubicBezTo>
                  <a:cubicBezTo>
                    <a:pt x="21064" y="49709"/>
                    <a:pt x="49400" y="41077"/>
                    <a:pt x="58665" y="33621"/>
                  </a:cubicBezTo>
                  <a:cubicBezTo>
                    <a:pt x="60085" y="27097"/>
                    <a:pt x="61853" y="20414"/>
                    <a:pt x="60020" y="13810"/>
                  </a:cubicBezTo>
                  <a:cubicBezTo>
                    <a:pt x="58587" y="8647"/>
                    <a:pt x="55012" y="5168"/>
                    <a:pt x="52984" y="486"/>
                  </a:cubicBezTo>
                  <a:cubicBezTo>
                    <a:pt x="52830" y="487"/>
                    <a:pt x="52675" y="489"/>
                    <a:pt x="52515" y="489"/>
                  </a:cubicBezTo>
                  <a:cubicBezTo>
                    <a:pt x="48963" y="489"/>
                    <a:pt x="45341" y="362"/>
                    <a:pt x="41841" y="239"/>
                  </a:cubicBezTo>
                  <a:cubicBezTo>
                    <a:pt x="38341" y="115"/>
                    <a:pt x="35031" y="0"/>
                    <a:pt x="31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ONE_COLUMN_TEXT_1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4"/>
          <p:cNvSpPr txBox="1"/>
          <p:nvPr>
            <p:ph type="title"/>
          </p:nvPr>
        </p:nvSpPr>
        <p:spPr>
          <a:xfrm>
            <a:off x="1249025" y="1523650"/>
            <a:ext cx="2808000" cy="5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31" name="Google Shape;731;p24"/>
          <p:cNvSpPr txBox="1"/>
          <p:nvPr>
            <p:ph idx="1" type="body"/>
          </p:nvPr>
        </p:nvSpPr>
        <p:spPr>
          <a:xfrm>
            <a:off x="1249025" y="2111450"/>
            <a:ext cx="2808000" cy="15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732" name="Google Shape;732;p24"/>
          <p:cNvGrpSpPr/>
          <p:nvPr/>
        </p:nvGrpSpPr>
        <p:grpSpPr>
          <a:xfrm flipH="1" rot="-8833209">
            <a:off x="2638599" y="2546995"/>
            <a:ext cx="6545911" cy="4823534"/>
            <a:chOff x="5312533" y="-539382"/>
            <a:chExt cx="4179783" cy="3079988"/>
          </a:xfrm>
        </p:grpSpPr>
        <p:sp>
          <p:nvSpPr>
            <p:cNvPr id="733" name="Google Shape;733;p24"/>
            <p:cNvSpPr/>
            <p:nvPr/>
          </p:nvSpPr>
          <p:spPr>
            <a:xfrm flipH="1">
              <a:off x="6268680" y="-539382"/>
              <a:ext cx="418538" cy="452525"/>
            </a:xfrm>
            <a:custGeom>
              <a:rect b="b" l="l" r="r" t="t"/>
              <a:pathLst>
                <a:path extrusionOk="0" h="30784" w="28472">
                  <a:moveTo>
                    <a:pt x="23679" y="170"/>
                  </a:moveTo>
                  <a:lnTo>
                    <a:pt x="28221" y="30262"/>
                  </a:lnTo>
                  <a:lnTo>
                    <a:pt x="389" y="170"/>
                  </a:lnTo>
                  <a:close/>
                  <a:moveTo>
                    <a:pt x="0" y="0"/>
                  </a:moveTo>
                  <a:lnTo>
                    <a:pt x="132" y="143"/>
                  </a:lnTo>
                  <a:lnTo>
                    <a:pt x="28471" y="30784"/>
                  </a:lnTo>
                  <a:lnTo>
                    <a:pt x="2382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4"/>
            <p:cNvSpPr/>
            <p:nvPr/>
          </p:nvSpPr>
          <p:spPr>
            <a:xfrm flipH="1">
              <a:off x="6265931" y="-539382"/>
              <a:ext cx="614034" cy="451790"/>
            </a:xfrm>
            <a:custGeom>
              <a:rect b="b" l="l" r="r" t="t"/>
              <a:pathLst>
                <a:path extrusionOk="0" h="30734" w="41771">
                  <a:moveTo>
                    <a:pt x="13269" y="170"/>
                  </a:moveTo>
                  <a:lnTo>
                    <a:pt x="41146" y="30310"/>
                  </a:lnTo>
                  <a:lnTo>
                    <a:pt x="244" y="14452"/>
                  </a:lnTo>
                  <a:lnTo>
                    <a:pt x="8225" y="170"/>
                  </a:lnTo>
                  <a:close/>
                  <a:moveTo>
                    <a:pt x="8126" y="0"/>
                  </a:moveTo>
                  <a:lnTo>
                    <a:pt x="8100" y="44"/>
                  </a:lnTo>
                  <a:lnTo>
                    <a:pt x="0" y="14539"/>
                  </a:lnTo>
                  <a:lnTo>
                    <a:pt x="91" y="14575"/>
                  </a:lnTo>
                  <a:lnTo>
                    <a:pt x="41770" y="30734"/>
                  </a:lnTo>
                  <a:lnTo>
                    <a:pt x="41770" y="30734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4"/>
            <p:cNvSpPr/>
            <p:nvPr/>
          </p:nvSpPr>
          <p:spPr>
            <a:xfrm flipH="1">
              <a:off x="7469494" y="314733"/>
              <a:ext cx="397003" cy="208990"/>
            </a:xfrm>
            <a:custGeom>
              <a:rect b="b" l="l" r="r" t="t"/>
              <a:pathLst>
                <a:path extrusionOk="0" h="14217" w="27007">
                  <a:moveTo>
                    <a:pt x="21590" y="199"/>
                  </a:moveTo>
                  <a:lnTo>
                    <a:pt x="26722" y="13940"/>
                  </a:lnTo>
                  <a:lnTo>
                    <a:pt x="619" y="5049"/>
                  </a:lnTo>
                  <a:lnTo>
                    <a:pt x="21590" y="199"/>
                  </a:lnTo>
                  <a:close/>
                  <a:moveTo>
                    <a:pt x="21697" y="0"/>
                  </a:moveTo>
                  <a:lnTo>
                    <a:pt x="21625" y="17"/>
                  </a:lnTo>
                  <a:lnTo>
                    <a:pt x="0" y="5019"/>
                  </a:lnTo>
                  <a:lnTo>
                    <a:pt x="283" y="5114"/>
                  </a:lnTo>
                  <a:lnTo>
                    <a:pt x="27006" y="14217"/>
                  </a:lnTo>
                  <a:lnTo>
                    <a:pt x="2169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4"/>
            <p:cNvSpPr/>
            <p:nvPr/>
          </p:nvSpPr>
          <p:spPr>
            <a:xfrm flipH="1">
              <a:off x="7467686" y="387145"/>
              <a:ext cx="518307" cy="306436"/>
            </a:xfrm>
            <a:custGeom>
              <a:rect b="b" l="l" r="r" t="t"/>
              <a:pathLst>
                <a:path extrusionOk="0" h="20846" w="35259">
                  <a:moveTo>
                    <a:pt x="8488" y="213"/>
                  </a:moveTo>
                  <a:lnTo>
                    <a:pt x="34726" y="9151"/>
                  </a:lnTo>
                  <a:lnTo>
                    <a:pt x="296" y="20568"/>
                  </a:lnTo>
                  <a:lnTo>
                    <a:pt x="8488" y="213"/>
                  </a:lnTo>
                  <a:close/>
                  <a:moveTo>
                    <a:pt x="8390" y="1"/>
                  </a:moveTo>
                  <a:lnTo>
                    <a:pt x="1" y="20845"/>
                  </a:lnTo>
                  <a:lnTo>
                    <a:pt x="1" y="20845"/>
                  </a:lnTo>
                  <a:lnTo>
                    <a:pt x="176" y="20788"/>
                  </a:lnTo>
                  <a:lnTo>
                    <a:pt x="35259" y="9154"/>
                  </a:lnTo>
                  <a:lnTo>
                    <a:pt x="35021" y="9072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4"/>
            <p:cNvSpPr/>
            <p:nvPr/>
          </p:nvSpPr>
          <p:spPr>
            <a:xfrm flipH="1">
              <a:off x="8508431" y="1588458"/>
              <a:ext cx="655782" cy="622574"/>
            </a:xfrm>
            <a:custGeom>
              <a:rect b="b" l="l" r="r" t="t"/>
              <a:pathLst>
                <a:path extrusionOk="0" h="42352" w="44611">
                  <a:moveTo>
                    <a:pt x="218" y="442"/>
                  </a:moveTo>
                  <a:lnTo>
                    <a:pt x="44106" y="42106"/>
                  </a:lnTo>
                  <a:lnTo>
                    <a:pt x="4060" y="36334"/>
                  </a:lnTo>
                  <a:lnTo>
                    <a:pt x="218" y="442"/>
                  </a:lnTo>
                  <a:close/>
                  <a:moveTo>
                    <a:pt x="1" y="0"/>
                  </a:moveTo>
                  <a:lnTo>
                    <a:pt x="3906" y="36483"/>
                  </a:lnTo>
                  <a:lnTo>
                    <a:pt x="3972" y="36492"/>
                  </a:lnTo>
                  <a:lnTo>
                    <a:pt x="44610" y="423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4"/>
            <p:cNvSpPr/>
            <p:nvPr/>
          </p:nvSpPr>
          <p:spPr>
            <a:xfrm flipH="1">
              <a:off x="9095740" y="2089537"/>
              <a:ext cx="396577" cy="451069"/>
            </a:xfrm>
            <a:custGeom>
              <a:rect b="b" l="l" r="r" t="t"/>
              <a:pathLst>
                <a:path extrusionOk="0" h="30685" w="26978">
                  <a:moveTo>
                    <a:pt x="407" y="207"/>
                  </a:moveTo>
                  <a:lnTo>
                    <a:pt x="26221" y="2401"/>
                  </a:lnTo>
                  <a:lnTo>
                    <a:pt x="26798" y="30224"/>
                  </a:lnTo>
                  <a:lnTo>
                    <a:pt x="26798" y="30224"/>
                  </a:lnTo>
                  <a:lnTo>
                    <a:pt x="407" y="207"/>
                  </a:lnTo>
                  <a:close/>
                  <a:moveTo>
                    <a:pt x="0" y="1"/>
                  </a:moveTo>
                  <a:lnTo>
                    <a:pt x="140" y="159"/>
                  </a:lnTo>
                  <a:lnTo>
                    <a:pt x="26978" y="30685"/>
                  </a:lnTo>
                  <a:lnTo>
                    <a:pt x="26387" y="2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4"/>
            <p:cNvSpPr/>
            <p:nvPr/>
          </p:nvSpPr>
          <p:spPr>
            <a:xfrm flipH="1">
              <a:off x="5743199" y="-539382"/>
              <a:ext cx="386551" cy="144810"/>
            </a:xfrm>
            <a:custGeom>
              <a:rect b="b" l="l" r="r" t="t"/>
              <a:pathLst>
                <a:path extrusionOk="0" h="9851" w="26296">
                  <a:moveTo>
                    <a:pt x="17176" y="170"/>
                  </a:moveTo>
                  <a:lnTo>
                    <a:pt x="25692" y="9442"/>
                  </a:lnTo>
                  <a:lnTo>
                    <a:pt x="938" y="170"/>
                  </a:lnTo>
                  <a:close/>
                  <a:moveTo>
                    <a:pt x="1" y="0"/>
                  </a:moveTo>
                  <a:lnTo>
                    <a:pt x="26296" y="9850"/>
                  </a:lnTo>
                  <a:lnTo>
                    <a:pt x="1725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4"/>
            <p:cNvSpPr/>
            <p:nvPr/>
          </p:nvSpPr>
          <p:spPr>
            <a:xfrm flipH="1">
              <a:off x="8309907" y="1359373"/>
              <a:ext cx="36044" cy="34692"/>
            </a:xfrm>
            <a:custGeom>
              <a:rect b="b" l="l" r="r" t="t"/>
              <a:pathLst>
                <a:path extrusionOk="0" h="2360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79" y="2359"/>
                  </a:cubicBezTo>
                  <a:cubicBezTo>
                    <a:pt x="1656" y="2359"/>
                    <a:pt x="2087" y="2071"/>
                    <a:pt x="2270" y="1631"/>
                  </a:cubicBezTo>
                  <a:cubicBezTo>
                    <a:pt x="2452" y="1190"/>
                    <a:pt x="2351" y="684"/>
                    <a:pt x="2013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4"/>
            <p:cNvSpPr/>
            <p:nvPr/>
          </p:nvSpPr>
          <p:spPr>
            <a:xfrm flipH="1">
              <a:off x="7980084" y="674750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2" y="703"/>
                    <a:pt x="2" y="1179"/>
                  </a:cubicBezTo>
                  <a:cubicBezTo>
                    <a:pt x="1" y="1832"/>
                    <a:pt x="530" y="2359"/>
                    <a:pt x="1180" y="2359"/>
                  </a:cubicBezTo>
                  <a:cubicBezTo>
                    <a:pt x="1658" y="2359"/>
                    <a:pt x="2087" y="2073"/>
                    <a:pt x="2271" y="1631"/>
                  </a:cubicBezTo>
                  <a:cubicBezTo>
                    <a:pt x="2454" y="1191"/>
                    <a:pt x="2353" y="684"/>
                    <a:pt x="2015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4"/>
            <p:cNvSpPr/>
            <p:nvPr/>
          </p:nvSpPr>
          <p:spPr>
            <a:xfrm flipH="1">
              <a:off x="6262418" y="-114816"/>
              <a:ext cx="34692" cy="34692"/>
            </a:xfrm>
            <a:custGeom>
              <a:rect b="b" l="l" r="r" t="t"/>
              <a:pathLst>
                <a:path extrusionOk="0" h="2360" w="2360">
                  <a:moveTo>
                    <a:pt x="1180" y="0"/>
                  </a:moveTo>
                  <a:cubicBezTo>
                    <a:pt x="529" y="0"/>
                    <a:pt x="0" y="529"/>
                    <a:pt x="0" y="1180"/>
                  </a:cubicBezTo>
                  <a:cubicBezTo>
                    <a:pt x="0" y="1831"/>
                    <a:pt x="529" y="2360"/>
                    <a:pt x="1180" y="2360"/>
                  </a:cubicBezTo>
                  <a:cubicBezTo>
                    <a:pt x="1832" y="2360"/>
                    <a:pt x="2360" y="1831"/>
                    <a:pt x="2360" y="1180"/>
                  </a:cubicBezTo>
                  <a:cubicBezTo>
                    <a:pt x="2360" y="529"/>
                    <a:pt x="1832" y="0"/>
                    <a:pt x="118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4"/>
            <p:cNvSpPr/>
            <p:nvPr/>
          </p:nvSpPr>
          <p:spPr>
            <a:xfrm flipH="1">
              <a:off x="5626408" y="-59853"/>
              <a:ext cx="36044" cy="34692"/>
            </a:xfrm>
            <a:custGeom>
              <a:rect b="b" l="l" r="r" t="t"/>
              <a:pathLst>
                <a:path extrusionOk="0" h="2360" w="2452">
                  <a:moveTo>
                    <a:pt x="1181" y="0"/>
                  </a:moveTo>
                  <a:cubicBezTo>
                    <a:pt x="1028" y="0"/>
                    <a:pt x="874" y="30"/>
                    <a:pt x="728" y="91"/>
                  </a:cubicBezTo>
                  <a:cubicBezTo>
                    <a:pt x="288" y="273"/>
                    <a:pt x="0" y="703"/>
                    <a:pt x="0" y="1180"/>
                  </a:cubicBezTo>
                  <a:cubicBezTo>
                    <a:pt x="0" y="1831"/>
                    <a:pt x="529" y="2358"/>
                    <a:pt x="1180" y="2360"/>
                  </a:cubicBezTo>
                  <a:cubicBezTo>
                    <a:pt x="1656" y="2360"/>
                    <a:pt x="2087" y="2072"/>
                    <a:pt x="2269" y="1632"/>
                  </a:cubicBezTo>
                  <a:cubicBezTo>
                    <a:pt x="2451" y="1191"/>
                    <a:pt x="2351" y="683"/>
                    <a:pt x="2013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4"/>
            <p:cNvSpPr/>
            <p:nvPr/>
          </p:nvSpPr>
          <p:spPr>
            <a:xfrm flipH="1">
              <a:off x="8020053" y="1119499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0" y="0"/>
                  </a:moveTo>
                  <a:cubicBezTo>
                    <a:pt x="1028" y="0"/>
                    <a:pt x="875" y="29"/>
                    <a:pt x="730" y="90"/>
                  </a:cubicBezTo>
                  <a:cubicBezTo>
                    <a:pt x="288" y="272"/>
                    <a:pt x="0" y="703"/>
                    <a:pt x="0" y="1180"/>
                  </a:cubicBezTo>
                  <a:cubicBezTo>
                    <a:pt x="2" y="1831"/>
                    <a:pt x="529" y="2359"/>
                    <a:pt x="1180" y="2359"/>
                  </a:cubicBezTo>
                  <a:cubicBezTo>
                    <a:pt x="1658" y="2359"/>
                    <a:pt x="2087" y="2072"/>
                    <a:pt x="2269" y="1631"/>
                  </a:cubicBezTo>
                  <a:cubicBezTo>
                    <a:pt x="2453" y="1191"/>
                    <a:pt x="2352" y="683"/>
                    <a:pt x="2015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4"/>
            <p:cNvSpPr/>
            <p:nvPr/>
          </p:nvSpPr>
          <p:spPr>
            <a:xfrm flipH="1">
              <a:off x="6445947" y="244996"/>
              <a:ext cx="36059" cy="34692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9" y="273"/>
                    <a:pt x="1" y="702"/>
                    <a:pt x="1" y="1180"/>
                  </a:cubicBezTo>
                  <a:cubicBezTo>
                    <a:pt x="1" y="1830"/>
                    <a:pt x="528" y="2358"/>
                    <a:pt x="1181" y="2359"/>
                  </a:cubicBezTo>
                  <a:cubicBezTo>
                    <a:pt x="1657" y="2359"/>
                    <a:pt x="2088" y="2072"/>
                    <a:pt x="2270" y="1632"/>
                  </a:cubicBezTo>
                  <a:cubicBezTo>
                    <a:pt x="2452" y="1190"/>
                    <a:pt x="2351" y="684"/>
                    <a:pt x="2014" y="346"/>
                  </a:cubicBezTo>
                  <a:cubicBezTo>
                    <a:pt x="1788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4"/>
            <p:cNvSpPr/>
            <p:nvPr/>
          </p:nvSpPr>
          <p:spPr>
            <a:xfrm flipH="1">
              <a:off x="6600856" y="604778"/>
              <a:ext cx="36059" cy="34692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1"/>
                  </a:cubicBezTo>
                  <a:cubicBezTo>
                    <a:pt x="288" y="273"/>
                    <a:pt x="0" y="704"/>
                    <a:pt x="2" y="1181"/>
                  </a:cubicBezTo>
                  <a:cubicBezTo>
                    <a:pt x="2" y="1832"/>
                    <a:pt x="529" y="2360"/>
                    <a:pt x="1180" y="2360"/>
                  </a:cubicBezTo>
                  <a:cubicBezTo>
                    <a:pt x="1657" y="2360"/>
                    <a:pt x="2087" y="2073"/>
                    <a:pt x="2271" y="1632"/>
                  </a:cubicBezTo>
                  <a:cubicBezTo>
                    <a:pt x="2453" y="1192"/>
                    <a:pt x="2352" y="684"/>
                    <a:pt x="2014" y="347"/>
                  </a:cubicBezTo>
                  <a:cubicBezTo>
                    <a:pt x="1789" y="121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4"/>
            <p:cNvSpPr/>
            <p:nvPr/>
          </p:nvSpPr>
          <p:spPr>
            <a:xfrm flipH="1">
              <a:off x="7130571" y="614774"/>
              <a:ext cx="36044" cy="34707"/>
            </a:xfrm>
            <a:custGeom>
              <a:rect b="b" l="l" r="r" t="t"/>
              <a:pathLst>
                <a:path extrusionOk="0" h="2361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4"/>
                    <a:pt x="0" y="703"/>
                    <a:pt x="0" y="1181"/>
                  </a:cubicBezTo>
                  <a:cubicBezTo>
                    <a:pt x="0" y="1832"/>
                    <a:pt x="529" y="2359"/>
                    <a:pt x="1180" y="2361"/>
                  </a:cubicBezTo>
                  <a:cubicBezTo>
                    <a:pt x="1657" y="2359"/>
                    <a:pt x="2087" y="2073"/>
                    <a:pt x="2269" y="1631"/>
                  </a:cubicBezTo>
                  <a:cubicBezTo>
                    <a:pt x="2451" y="1191"/>
                    <a:pt x="2350" y="684"/>
                    <a:pt x="2014" y="346"/>
                  </a:cubicBezTo>
                  <a:cubicBezTo>
                    <a:pt x="1789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4"/>
            <p:cNvSpPr/>
            <p:nvPr/>
          </p:nvSpPr>
          <p:spPr>
            <a:xfrm flipH="1">
              <a:off x="6890696" y="1134493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78" y="0"/>
                  </a:moveTo>
                  <a:cubicBezTo>
                    <a:pt x="1027" y="0"/>
                    <a:pt x="874" y="29"/>
                    <a:pt x="728" y="90"/>
                  </a:cubicBezTo>
                  <a:cubicBezTo>
                    <a:pt x="287" y="272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9" y="1631"/>
                  </a:cubicBezTo>
                  <a:cubicBezTo>
                    <a:pt x="2452" y="1190"/>
                    <a:pt x="2351" y="683"/>
                    <a:pt x="2013" y="346"/>
                  </a:cubicBezTo>
                  <a:cubicBezTo>
                    <a:pt x="1787" y="120"/>
                    <a:pt x="1485" y="0"/>
                    <a:pt x="117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4"/>
            <p:cNvSpPr/>
            <p:nvPr/>
          </p:nvSpPr>
          <p:spPr>
            <a:xfrm flipH="1">
              <a:off x="7550329" y="879639"/>
              <a:ext cx="36059" cy="34677"/>
            </a:xfrm>
            <a:custGeom>
              <a:rect b="b" l="l" r="r" t="t"/>
              <a:pathLst>
                <a:path extrusionOk="0" h="2359" w="2453">
                  <a:moveTo>
                    <a:pt x="1180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81" y="2359"/>
                  </a:cubicBezTo>
                  <a:cubicBezTo>
                    <a:pt x="1657" y="2359"/>
                    <a:pt x="2088" y="2071"/>
                    <a:pt x="2270" y="1631"/>
                  </a:cubicBezTo>
                  <a:cubicBezTo>
                    <a:pt x="2452" y="1190"/>
                    <a:pt x="2351" y="683"/>
                    <a:pt x="2014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4"/>
            <p:cNvSpPr/>
            <p:nvPr/>
          </p:nvSpPr>
          <p:spPr>
            <a:xfrm flipH="1">
              <a:off x="7855148" y="1454306"/>
              <a:ext cx="36074" cy="34692"/>
            </a:xfrm>
            <a:custGeom>
              <a:rect b="b" l="l" r="r" t="t"/>
              <a:pathLst>
                <a:path extrusionOk="0" h="2360" w="2454">
                  <a:moveTo>
                    <a:pt x="1181" y="0"/>
                  </a:moveTo>
                  <a:cubicBezTo>
                    <a:pt x="1029" y="0"/>
                    <a:pt x="875" y="30"/>
                    <a:pt x="728" y="91"/>
                  </a:cubicBezTo>
                  <a:cubicBezTo>
                    <a:pt x="288" y="273"/>
                    <a:pt x="1" y="703"/>
                    <a:pt x="1" y="1180"/>
                  </a:cubicBezTo>
                  <a:cubicBezTo>
                    <a:pt x="1" y="1831"/>
                    <a:pt x="529" y="2360"/>
                    <a:pt x="1180" y="2360"/>
                  </a:cubicBezTo>
                  <a:cubicBezTo>
                    <a:pt x="1658" y="2360"/>
                    <a:pt x="2087" y="2072"/>
                    <a:pt x="2270" y="1631"/>
                  </a:cubicBezTo>
                  <a:cubicBezTo>
                    <a:pt x="2453" y="1191"/>
                    <a:pt x="2353" y="683"/>
                    <a:pt x="2015" y="346"/>
                  </a:cubicBezTo>
                  <a:cubicBezTo>
                    <a:pt x="1790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4"/>
            <p:cNvSpPr/>
            <p:nvPr/>
          </p:nvSpPr>
          <p:spPr>
            <a:xfrm flipH="1">
              <a:off x="8494789" y="2188909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1" y="702"/>
                    <a:pt x="2" y="1179"/>
                  </a:cubicBezTo>
                  <a:cubicBezTo>
                    <a:pt x="2" y="1830"/>
                    <a:pt x="530" y="2359"/>
                    <a:pt x="1180" y="2359"/>
                  </a:cubicBezTo>
                  <a:cubicBezTo>
                    <a:pt x="1658" y="2359"/>
                    <a:pt x="2087" y="2071"/>
                    <a:pt x="2271" y="1631"/>
                  </a:cubicBezTo>
                  <a:cubicBezTo>
                    <a:pt x="2454" y="1190"/>
                    <a:pt x="2353" y="682"/>
                    <a:pt x="2015" y="345"/>
                  </a:cubicBezTo>
                  <a:cubicBezTo>
                    <a:pt x="1789" y="120"/>
                    <a:pt x="1487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4"/>
            <p:cNvSpPr/>
            <p:nvPr/>
          </p:nvSpPr>
          <p:spPr>
            <a:xfrm flipH="1">
              <a:off x="8864612" y="1479311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79" y="0"/>
                  </a:moveTo>
                  <a:cubicBezTo>
                    <a:pt x="1028" y="0"/>
                    <a:pt x="875" y="29"/>
                    <a:pt x="730" y="89"/>
                  </a:cubicBezTo>
                  <a:cubicBezTo>
                    <a:pt x="290" y="272"/>
                    <a:pt x="2" y="701"/>
                    <a:pt x="1" y="1179"/>
                  </a:cubicBezTo>
                  <a:cubicBezTo>
                    <a:pt x="1" y="1830"/>
                    <a:pt x="528" y="2358"/>
                    <a:pt x="1180" y="2358"/>
                  </a:cubicBezTo>
                  <a:cubicBezTo>
                    <a:pt x="1656" y="2358"/>
                    <a:pt x="2087" y="2072"/>
                    <a:pt x="2270" y="1631"/>
                  </a:cubicBezTo>
                  <a:cubicBezTo>
                    <a:pt x="2452" y="1191"/>
                    <a:pt x="2351" y="683"/>
                    <a:pt x="2015" y="347"/>
                  </a:cubicBezTo>
                  <a:cubicBezTo>
                    <a:pt x="1789" y="121"/>
                    <a:pt x="1487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4"/>
            <p:cNvSpPr/>
            <p:nvPr/>
          </p:nvSpPr>
          <p:spPr>
            <a:xfrm flipH="1">
              <a:off x="9149439" y="1569245"/>
              <a:ext cx="36059" cy="34677"/>
            </a:xfrm>
            <a:custGeom>
              <a:rect b="b" l="l" r="r" t="t"/>
              <a:pathLst>
                <a:path extrusionOk="0" h="2359" w="2453">
                  <a:moveTo>
                    <a:pt x="1179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3"/>
                    <a:pt x="1" y="1181"/>
                  </a:cubicBezTo>
                  <a:cubicBezTo>
                    <a:pt x="1" y="1832"/>
                    <a:pt x="530" y="2359"/>
                    <a:pt x="1181" y="2359"/>
                  </a:cubicBezTo>
                  <a:cubicBezTo>
                    <a:pt x="1658" y="2359"/>
                    <a:pt x="2088" y="2071"/>
                    <a:pt x="2270" y="1631"/>
                  </a:cubicBezTo>
                  <a:cubicBezTo>
                    <a:pt x="2452" y="1190"/>
                    <a:pt x="2351" y="682"/>
                    <a:pt x="2014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4"/>
            <p:cNvSpPr/>
            <p:nvPr/>
          </p:nvSpPr>
          <p:spPr>
            <a:xfrm flipH="1">
              <a:off x="8249946" y="1939038"/>
              <a:ext cx="36044" cy="34707"/>
            </a:xfrm>
            <a:custGeom>
              <a:rect b="b" l="l" r="r" t="t"/>
              <a:pathLst>
                <a:path extrusionOk="0" h="2361" w="2452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8" y="272"/>
                    <a:pt x="0" y="703"/>
                    <a:pt x="0" y="1179"/>
                  </a:cubicBezTo>
                  <a:cubicBezTo>
                    <a:pt x="0" y="1832"/>
                    <a:pt x="527" y="2361"/>
                    <a:pt x="1180" y="2361"/>
                  </a:cubicBezTo>
                  <a:cubicBezTo>
                    <a:pt x="1657" y="2361"/>
                    <a:pt x="2087" y="2073"/>
                    <a:pt x="2269" y="1631"/>
                  </a:cubicBezTo>
                  <a:cubicBezTo>
                    <a:pt x="2451" y="1191"/>
                    <a:pt x="2352" y="684"/>
                    <a:pt x="2014" y="346"/>
                  </a:cubicBezTo>
                  <a:cubicBezTo>
                    <a:pt x="1789" y="120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4"/>
            <p:cNvSpPr/>
            <p:nvPr/>
          </p:nvSpPr>
          <p:spPr>
            <a:xfrm flipH="1">
              <a:off x="8319918" y="944598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82" y="1"/>
                  </a:moveTo>
                  <a:cubicBezTo>
                    <a:pt x="1029" y="1"/>
                    <a:pt x="876" y="30"/>
                    <a:pt x="730" y="91"/>
                  </a:cubicBezTo>
                  <a:cubicBezTo>
                    <a:pt x="288" y="274"/>
                    <a:pt x="2" y="703"/>
                    <a:pt x="2" y="1181"/>
                  </a:cubicBezTo>
                  <a:cubicBezTo>
                    <a:pt x="1" y="1831"/>
                    <a:pt x="529" y="2359"/>
                    <a:pt x="1180" y="2359"/>
                  </a:cubicBezTo>
                  <a:cubicBezTo>
                    <a:pt x="1658" y="2359"/>
                    <a:pt x="2087" y="2073"/>
                    <a:pt x="2270" y="1631"/>
                  </a:cubicBezTo>
                  <a:cubicBezTo>
                    <a:pt x="2452" y="1191"/>
                    <a:pt x="2352" y="683"/>
                    <a:pt x="2015" y="346"/>
                  </a:cubicBezTo>
                  <a:cubicBezTo>
                    <a:pt x="1790" y="121"/>
                    <a:pt x="1488" y="1"/>
                    <a:pt x="1182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4"/>
            <p:cNvSpPr/>
            <p:nvPr/>
          </p:nvSpPr>
          <p:spPr>
            <a:xfrm flipH="1">
              <a:off x="7455382" y="499835"/>
              <a:ext cx="36059" cy="34707"/>
            </a:xfrm>
            <a:custGeom>
              <a:rect b="b" l="l" r="r" t="t"/>
              <a:pathLst>
                <a:path extrusionOk="0" h="2361" w="2453">
                  <a:moveTo>
                    <a:pt x="1182" y="0"/>
                  </a:moveTo>
                  <a:cubicBezTo>
                    <a:pt x="1029" y="0"/>
                    <a:pt x="875" y="30"/>
                    <a:pt x="729" y="91"/>
                  </a:cubicBezTo>
                  <a:cubicBezTo>
                    <a:pt x="289" y="273"/>
                    <a:pt x="1" y="703"/>
                    <a:pt x="1" y="1180"/>
                  </a:cubicBezTo>
                  <a:cubicBezTo>
                    <a:pt x="1" y="1831"/>
                    <a:pt x="528" y="2360"/>
                    <a:pt x="1180" y="2360"/>
                  </a:cubicBezTo>
                  <a:cubicBezTo>
                    <a:pt x="1657" y="2360"/>
                    <a:pt x="2087" y="2072"/>
                    <a:pt x="2270" y="1632"/>
                  </a:cubicBezTo>
                  <a:cubicBezTo>
                    <a:pt x="2452" y="1191"/>
                    <a:pt x="2351" y="683"/>
                    <a:pt x="2014" y="346"/>
                  </a:cubicBezTo>
                  <a:cubicBezTo>
                    <a:pt x="1789" y="120"/>
                    <a:pt x="1488" y="0"/>
                    <a:pt x="1182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4"/>
            <p:cNvSpPr/>
            <p:nvPr/>
          </p:nvSpPr>
          <p:spPr>
            <a:xfrm flipH="1">
              <a:off x="9084465" y="2103943"/>
              <a:ext cx="36074" cy="34692"/>
            </a:xfrm>
            <a:custGeom>
              <a:rect b="b" l="l" r="r" t="t"/>
              <a:pathLst>
                <a:path extrusionOk="0" h="2360" w="2454">
                  <a:moveTo>
                    <a:pt x="1180" y="1"/>
                  </a:moveTo>
                  <a:cubicBezTo>
                    <a:pt x="1028" y="1"/>
                    <a:pt x="876" y="30"/>
                    <a:pt x="730" y="91"/>
                  </a:cubicBezTo>
                  <a:cubicBezTo>
                    <a:pt x="289" y="273"/>
                    <a:pt x="2" y="704"/>
                    <a:pt x="2" y="1180"/>
                  </a:cubicBezTo>
                  <a:cubicBezTo>
                    <a:pt x="1" y="1831"/>
                    <a:pt x="530" y="2360"/>
                    <a:pt x="1180" y="2360"/>
                  </a:cubicBezTo>
                  <a:cubicBezTo>
                    <a:pt x="1658" y="2360"/>
                    <a:pt x="2087" y="2073"/>
                    <a:pt x="2271" y="1632"/>
                  </a:cubicBezTo>
                  <a:cubicBezTo>
                    <a:pt x="2454" y="1192"/>
                    <a:pt x="2353" y="684"/>
                    <a:pt x="2015" y="347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4"/>
            <p:cNvSpPr/>
            <p:nvPr/>
          </p:nvSpPr>
          <p:spPr>
            <a:xfrm flipH="1">
              <a:off x="6860723" y="-349678"/>
              <a:ext cx="36030" cy="34677"/>
            </a:xfrm>
            <a:custGeom>
              <a:rect b="b" l="l" r="r" t="t"/>
              <a:pathLst>
                <a:path extrusionOk="0" h="2359" w="2451">
                  <a:moveTo>
                    <a:pt x="1177" y="0"/>
                  </a:moveTo>
                  <a:cubicBezTo>
                    <a:pt x="1026" y="0"/>
                    <a:pt x="873" y="30"/>
                    <a:pt x="728" y="90"/>
                  </a:cubicBezTo>
                  <a:cubicBezTo>
                    <a:pt x="287" y="274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8" y="1631"/>
                  </a:cubicBezTo>
                  <a:cubicBezTo>
                    <a:pt x="2450" y="1191"/>
                    <a:pt x="2351" y="683"/>
                    <a:pt x="2013" y="346"/>
                  </a:cubicBezTo>
                  <a:cubicBezTo>
                    <a:pt x="1787" y="121"/>
                    <a:pt x="1484" y="0"/>
                    <a:pt x="1177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4"/>
            <p:cNvSpPr/>
            <p:nvPr/>
          </p:nvSpPr>
          <p:spPr>
            <a:xfrm flipH="1">
              <a:off x="5641181" y="-99322"/>
              <a:ext cx="823920" cy="362840"/>
            </a:xfrm>
            <a:custGeom>
              <a:rect b="b" l="l" r="r" t="t"/>
              <a:pathLst>
                <a:path extrusionOk="0" h="24683" w="56049">
                  <a:moveTo>
                    <a:pt x="12876" y="1"/>
                  </a:moveTo>
                  <a:lnTo>
                    <a:pt x="12860" y="170"/>
                  </a:lnTo>
                  <a:lnTo>
                    <a:pt x="55288" y="4248"/>
                  </a:lnTo>
                  <a:lnTo>
                    <a:pt x="0" y="24523"/>
                  </a:lnTo>
                  <a:lnTo>
                    <a:pt x="59" y="24682"/>
                  </a:lnTo>
                  <a:lnTo>
                    <a:pt x="56049" y="4150"/>
                  </a:lnTo>
                  <a:lnTo>
                    <a:pt x="12876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4"/>
            <p:cNvSpPr/>
            <p:nvPr/>
          </p:nvSpPr>
          <p:spPr>
            <a:xfrm flipH="1">
              <a:off x="5312533" y="-403995"/>
              <a:ext cx="958616" cy="367118"/>
            </a:xfrm>
            <a:custGeom>
              <a:rect b="b" l="l" r="r" t="t"/>
              <a:pathLst>
                <a:path extrusionOk="0" h="24974" w="65212">
                  <a:moveTo>
                    <a:pt x="35731" y="222"/>
                  </a:moveTo>
                  <a:lnTo>
                    <a:pt x="64838" y="2195"/>
                  </a:lnTo>
                  <a:lnTo>
                    <a:pt x="43307" y="24647"/>
                  </a:lnTo>
                  <a:lnTo>
                    <a:pt x="35731" y="222"/>
                  </a:lnTo>
                  <a:close/>
                  <a:moveTo>
                    <a:pt x="35662" y="0"/>
                  </a:moveTo>
                  <a:lnTo>
                    <a:pt x="35570" y="54"/>
                  </a:lnTo>
                  <a:lnTo>
                    <a:pt x="0" y="20930"/>
                  </a:lnTo>
                  <a:lnTo>
                    <a:pt x="86" y="21076"/>
                  </a:lnTo>
                  <a:lnTo>
                    <a:pt x="35564" y="256"/>
                  </a:lnTo>
                  <a:lnTo>
                    <a:pt x="43230" y="24974"/>
                  </a:lnTo>
                  <a:lnTo>
                    <a:pt x="65211" y="2051"/>
                  </a:lnTo>
                  <a:lnTo>
                    <a:pt x="35677" y="47"/>
                  </a:lnTo>
                  <a:lnTo>
                    <a:pt x="3566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4"/>
            <p:cNvSpPr/>
            <p:nvPr/>
          </p:nvSpPr>
          <p:spPr>
            <a:xfrm flipH="1">
              <a:off x="6268768" y="-328966"/>
              <a:ext cx="612770" cy="605331"/>
            </a:xfrm>
            <a:custGeom>
              <a:rect b="b" l="l" r="r" t="t"/>
              <a:pathLst>
                <a:path extrusionOk="0" h="41179" w="41685">
                  <a:moveTo>
                    <a:pt x="458" y="361"/>
                  </a:moveTo>
                  <a:lnTo>
                    <a:pt x="41446" y="16254"/>
                  </a:lnTo>
                  <a:lnTo>
                    <a:pt x="28736" y="40850"/>
                  </a:lnTo>
                  <a:lnTo>
                    <a:pt x="458" y="361"/>
                  </a:lnTo>
                  <a:close/>
                  <a:moveTo>
                    <a:pt x="0" y="1"/>
                  </a:moveTo>
                  <a:lnTo>
                    <a:pt x="160" y="230"/>
                  </a:lnTo>
                  <a:lnTo>
                    <a:pt x="28757" y="41178"/>
                  </a:lnTo>
                  <a:lnTo>
                    <a:pt x="28822" y="41053"/>
                  </a:lnTo>
                  <a:lnTo>
                    <a:pt x="41684" y="16162"/>
                  </a:lnTo>
                  <a:lnTo>
                    <a:pt x="41597" y="16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4"/>
            <p:cNvSpPr/>
            <p:nvPr/>
          </p:nvSpPr>
          <p:spPr>
            <a:xfrm flipH="1">
              <a:off x="6455958" y="-329392"/>
              <a:ext cx="521762" cy="605420"/>
            </a:xfrm>
            <a:custGeom>
              <a:rect b="b" l="l" r="r" t="t"/>
              <a:pathLst>
                <a:path extrusionOk="0" h="41185" w="35494">
                  <a:moveTo>
                    <a:pt x="6816" y="420"/>
                  </a:moveTo>
                  <a:lnTo>
                    <a:pt x="35086" y="40901"/>
                  </a:lnTo>
                  <a:lnTo>
                    <a:pt x="35086" y="40901"/>
                  </a:lnTo>
                  <a:lnTo>
                    <a:pt x="199" y="31601"/>
                  </a:lnTo>
                  <a:lnTo>
                    <a:pt x="6816" y="420"/>
                  </a:lnTo>
                  <a:close/>
                  <a:moveTo>
                    <a:pt x="6730" y="1"/>
                  </a:moveTo>
                  <a:lnTo>
                    <a:pt x="6689" y="192"/>
                  </a:lnTo>
                  <a:lnTo>
                    <a:pt x="0" y="31725"/>
                  </a:lnTo>
                  <a:lnTo>
                    <a:pt x="77" y="31744"/>
                  </a:lnTo>
                  <a:lnTo>
                    <a:pt x="35493" y="41185"/>
                  </a:lnTo>
                  <a:lnTo>
                    <a:pt x="35359" y="40993"/>
                  </a:lnTo>
                  <a:lnTo>
                    <a:pt x="673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4"/>
            <p:cNvSpPr/>
            <p:nvPr/>
          </p:nvSpPr>
          <p:spPr>
            <a:xfrm flipH="1">
              <a:off x="6466954" y="259255"/>
              <a:ext cx="1104852" cy="891408"/>
            </a:xfrm>
            <a:custGeom>
              <a:rect b="b" l="l" r="r" t="t"/>
              <a:pathLst>
                <a:path extrusionOk="0" h="60640" w="75160">
                  <a:moveTo>
                    <a:pt x="28912" y="25098"/>
                  </a:moveTo>
                  <a:lnTo>
                    <a:pt x="44725" y="60332"/>
                  </a:lnTo>
                  <a:lnTo>
                    <a:pt x="44725" y="60332"/>
                  </a:lnTo>
                  <a:lnTo>
                    <a:pt x="375" y="43094"/>
                  </a:lnTo>
                  <a:lnTo>
                    <a:pt x="28542" y="25104"/>
                  </a:lnTo>
                  <a:lnTo>
                    <a:pt x="28912" y="25098"/>
                  </a:lnTo>
                  <a:close/>
                  <a:moveTo>
                    <a:pt x="75003" y="0"/>
                  </a:moveTo>
                  <a:lnTo>
                    <a:pt x="64948" y="24426"/>
                  </a:lnTo>
                  <a:lnTo>
                    <a:pt x="28492" y="24933"/>
                  </a:lnTo>
                  <a:lnTo>
                    <a:pt x="28473" y="24947"/>
                  </a:lnTo>
                  <a:lnTo>
                    <a:pt x="0" y="43129"/>
                  </a:lnTo>
                  <a:lnTo>
                    <a:pt x="157" y="43191"/>
                  </a:lnTo>
                  <a:lnTo>
                    <a:pt x="45050" y="60639"/>
                  </a:lnTo>
                  <a:lnTo>
                    <a:pt x="44966" y="60451"/>
                  </a:lnTo>
                  <a:lnTo>
                    <a:pt x="29098" y="25096"/>
                  </a:lnTo>
                  <a:lnTo>
                    <a:pt x="65061" y="24593"/>
                  </a:lnTo>
                  <a:lnTo>
                    <a:pt x="65084" y="24542"/>
                  </a:lnTo>
                  <a:lnTo>
                    <a:pt x="75160" y="65"/>
                  </a:lnTo>
                  <a:lnTo>
                    <a:pt x="7500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4"/>
            <p:cNvSpPr/>
            <p:nvPr/>
          </p:nvSpPr>
          <p:spPr>
            <a:xfrm flipH="1">
              <a:off x="6978176" y="122265"/>
              <a:ext cx="592087" cy="773543"/>
            </a:xfrm>
            <a:custGeom>
              <a:rect b="b" l="l" r="r" t="t"/>
              <a:pathLst>
                <a:path extrusionOk="0" h="52622" w="40278">
                  <a:moveTo>
                    <a:pt x="40116" y="1"/>
                  </a:moveTo>
                  <a:lnTo>
                    <a:pt x="28812" y="34230"/>
                  </a:lnTo>
                  <a:lnTo>
                    <a:pt x="6240" y="26563"/>
                  </a:lnTo>
                  <a:lnTo>
                    <a:pt x="1" y="52581"/>
                  </a:lnTo>
                  <a:lnTo>
                    <a:pt x="166" y="52621"/>
                  </a:lnTo>
                  <a:lnTo>
                    <a:pt x="6362" y="26784"/>
                  </a:lnTo>
                  <a:lnTo>
                    <a:pt x="28919" y="34445"/>
                  </a:lnTo>
                  <a:lnTo>
                    <a:pt x="28946" y="34364"/>
                  </a:lnTo>
                  <a:lnTo>
                    <a:pt x="40277" y="53"/>
                  </a:lnTo>
                  <a:lnTo>
                    <a:pt x="40116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4"/>
            <p:cNvSpPr/>
            <p:nvPr/>
          </p:nvSpPr>
          <p:spPr>
            <a:xfrm flipH="1">
              <a:off x="7566087" y="692008"/>
              <a:ext cx="471885" cy="780011"/>
            </a:xfrm>
            <a:custGeom>
              <a:rect b="b" l="l" r="r" t="t"/>
              <a:pathLst>
                <a:path extrusionOk="0" h="53062" w="32101">
                  <a:moveTo>
                    <a:pt x="2815" y="1"/>
                  </a:moveTo>
                  <a:lnTo>
                    <a:pt x="1" y="30402"/>
                  </a:lnTo>
                  <a:lnTo>
                    <a:pt x="139" y="30331"/>
                  </a:lnTo>
                  <a:lnTo>
                    <a:pt x="31699" y="14041"/>
                  </a:lnTo>
                  <a:lnTo>
                    <a:pt x="31699" y="14041"/>
                  </a:lnTo>
                  <a:lnTo>
                    <a:pt x="11180" y="52982"/>
                  </a:lnTo>
                  <a:lnTo>
                    <a:pt x="11331" y="53061"/>
                  </a:lnTo>
                  <a:lnTo>
                    <a:pt x="32101" y="13642"/>
                  </a:lnTo>
                  <a:lnTo>
                    <a:pt x="31861" y="13767"/>
                  </a:lnTo>
                  <a:lnTo>
                    <a:pt x="200" y="30108"/>
                  </a:lnTo>
                  <a:lnTo>
                    <a:pt x="2984" y="17"/>
                  </a:lnTo>
                  <a:lnTo>
                    <a:pt x="281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4"/>
            <p:cNvSpPr/>
            <p:nvPr/>
          </p:nvSpPr>
          <p:spPr>
            <a:xfrm flipH="1">
              <a:off x="8035694" y="1135786"/>
              <a:ext cx="848366" cy="823318"/>
            </a:xfrm>
            <a:custGeom>
              <a:rect b="b" l="l" r="r" t="t"/>
              <a:pathLst>
                <a:path extrusionOk="0" h="56008" w="57712">
                  <a:moveTo>
                    <a:pt x="57603" y="0"/>
                  </a:moveTo>
                  <a:lnTo>
                    <a:pt x="37696" y="16353"/>
                  </a:lnTo>
                  <a:lnTo>
                    <a:pt x="37702" y="16398"/>
                  </a:lnTo>
                  <a:lnTo>
                    <a:pt x="41761" y="55640"/>
                  </a:lnTo>
                  <a:lnTo>
                    <a:pt x="41761" y="55640"/>
                  </a:lnTo>
                  <a:lnTo>
                    <a:pt x="102" y="24480"/>
                  </a:lnTo>
                  <a:lnTo>
                    <a:pt x="0" y="24617"/>
                  </a:lnTo>
                  <a:lnTo>
                    <a:pt x="41970" y="56008"/>
                  </a:lnTo>
                  <a:lnTo>
                    <a:pt x="41949" y="55815"/>
                  </a:lnTo>
                  <a:lnTo>
                    <a:pt x="37875" y="16425"/>
                  </a:lnTo>
                  <a:lnTo>
                    <a:pt x="57711" y="131"/>
                  </a:lnTo>
                  <a:lnTo>
                    <a:pt x="5760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4"/>
            <p:cNvSpPr/>
            <p:nvPr/>
          </p:nvSpPr>
          <p:spPr>
            <a:xfrm flipH="1">
              <a:off x="7876052" y="1136198"/>
              <a:ext cx="161582" cy="327575"/>
            </a:xfrm>
            <a:custGeom>
              <a:rect b="b" l="l" r="r" t="t"/>
              <a:pathLst>
                <a:path extrusionOk="0" h="22284" w="10992">
                  <a:moveTo>
                    <a:pt x="154" y="1"/>
                  </a:moveTo>
                  <a:lnTo>
                    <a:pt x="0" y="75"/>
                  </a:lnTo>
                  <a:lnTo>
                    <a:pt x="10838" y="22284"/>
                  </a:lnTo>
                  <a:lnTo>
                    <a:pt x="10991" y="22210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4"/>
            <p:cNvSpPr/>
            <p:nvPr/>
          </p:nvSpPr>
          <p:spPr>
            <a:xfrm flipH="1">
              <a:off x="8318977" y="965178"/>
              <a:ext cx="564803" cy="534786"/>
            </a:xfrm>
            <a:custGeom>
              <a:rect b="b" l="l" r="r" t="t"/>
              <a:pathLst>
                <a:path extrusionOk="0" h="36380" w="38422">
                  <a:moveTo>
                    <a:pt x="37174" y="389"/>
                  </a:moveTo>
                  <a:lnTo>
                    <a:pt x="38245" y="28908"/>
                  </a:lnTo>
                  <a:lnTo>
                    <a:pt x="523" y="36109"/>
                  </a:lnTo>
                  <a:lnTo>
                    <a:pt x="37174" y="389"/>
                  </a:lnTo>
                  <a:close/>
                  <a:moveTo>
                    <a:pt x="37329" y="1"/>
                  </a:moveTo>
                  <a:lnTo>
                    <a:pt x="37193" y="135"/>
                  </a:lnTo>
                  <a:lnTo>
                    <a:pt x="1" y="36380"/>
                  </a:lnTo>
                  <a:lnTo>
                    <a:pt x="1" y="36380"/>
                  </a:lnTo>
                  <a:lnTo>
                    <a:pt x="278" y="36327"/>
                  </a:lnTo>
                  <a:lnTo>
                    <a:pt x="38421" y="29047"/>
                  </a:lnTo>
                  <a:lnTo>
                    <a:pt x="38418" y="28975"/>
                  </a:lnTo>
                  <a:lnTo>
                    <a:pt x="3732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 flipH="1">
              <a:off x="8510695" y="1496436"/>
              <a:ext cx="654297" cy="715905"/>
            </a:xfrm>
            <a:custGeom>
              <a:rect b="b" l="l" r="r" t="t"/>
              <a:pathLst>
                <a:path extrusionOk="0" h="48701" w="44510">
                  <a:moveTo>
                    <a:pt x="19349" y="207"/>
                  </a:moveTo>
                  <a:lnTo>
                    <a:pt x="43900" y="47887"/>
                  </a:lnTo>
                  <a:lnTo>
                    <a:pt x="323" y="6518"/>
                  </a:lnTo>
                  <a:lnTo>
                    <a:pt x="19349" y="207"/>
                  </a:lnTo>
                  <a:close/>
                  <a:moveTo>
                    <a:pt x="19433" y="0"/>
                  </a:moveTo>
                  <a:lnTo>
                    <a:pt x="1" y="6446"/>
                  </a:lnTo>
                  <a:lnTo>
                    <a:pt x="105" y="6543"/>
                  </a:lnTo>
                  <a:lnTo>
                    <a:pt x="44510" y="48701"/>
                  </a:lnTo>
                  <a:lnTo>
                    <a:pt x="1943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4"/>
            <p:cNvSpPr/>
            <p:nvPr/>
          </p:nvSpPr>
          <p:spPr>
            <a:xfrm flipH="1">
              <a:off x="8508328" y="2122215"/>
              <a:ext cx="598613" cy="417113"/>
            </a:xfrm>
            <a:custGeom>
              <a:rect b="b" l="l" r="r" t="t"/>
              <a:pathLst>
                <a:path extrusionOk="0" h="28375" w="40722">
                  <a:moveTo>
                    <a:pt x="174" y="197"/>
                  </a:moveTo>
                  <a:lnTo>
                    <a:pt x="40202" y="5966"/>
                  </a:lnTo>
                  <a:lnTo>
                    <a:pt x="754" y="28087"/>
                  </a:lnTo>
                  <a:lnTo>
                    <a:pt x="174" y="197"/>
                  </a:lnTo>
                  <a:close/>
                  <a:moveTo>
                    <a:pt x="1" y="0"/>
                  </a:moveTo>
                  <a:lnTo>
                    <a:pt x="2" y="101"/>
                  </a:lnTo>
                  <a:lnTo>
                    <a:pt x="590" y="28375"/>
                  </a:lnTo>
                  <a:lnTo>
                    <a:pt x="40722" y="5870"/>
                  </a:lnTo>
                  <a:lnTo>
                    <a:pt x="40475" y="5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4"/>
            <p:cNvSpPr/>
            <p:nvPr/>
          </p:nvSpPr>
          <p:spPr>
            <a:xfrm flipH="1">
              <a:off x="9093741" y="2089361"/>
              <a:ext cx="397503" cy="449747"/>
            </a:xfrm>
            <a:custGeom>
              <a:rect b="b" l="l" r="r" t="t"/>
              <a:pathLst>
                <a:path extrusionOk="0" h="30595" w="27041">
                  <a:moveTo>
                    <a:pt x="171" y="290"/>
                  </a:moveTo>
                  <a:lnTo>
                    <a:pt x="26588" y="30338"/>
                  </a:lnTo>
                  <a:lnTo>
                    <a:pt x="171" y="25490"/>
                  </a:lnTo>
                  <a:lnTo>
                    <a:pt x="171" y="290"/>
                  </a:lnTo>
                  <a:close/>
                  <a:moveTo>
                    <a:pt x="142" y="1"/>
                  </a:moveTo>
                  <a:lnTo>
                    <a:pt x="1" y="106"/>
                  </a:lnTo>
                  <a:lnTo>
                    <a:pt x="1" y="25632"/>
                  </a:lnTo>
                  <a:lnTo>
                    <a:pt x="27040" y="3059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" name="Google Shape;772;p24"/>
          <p:cNvGrpSpPr/>
          <p:nvPr/>
        </p:nvGrpSpPr>
        <p:grpSpPr>
          <a:xfrm>
            <a:off x="-689545" y="-633460"/>
            <a:ext cx="2305714" cy="2499534"/>
            <a:chOff x="-689545" y="-633460"/>
            <a:chExt cx="2305714" cy="2499534"/>
          </a:xfrm>
        </p:grpSpPr>
        <p:sp>
          <p:nvSpPr>
            <p:cNvPr id="773" name="Google Shape;773;p24"/>
            <p:cNvSpPr/>
            <p:nvPr/>
          </p:nvSpPr>
          <p:spPr>
            <a:xfrm rot="10800000">
              <a:off x="75269" y="-117324"/>
              <a:ext cx="1027057" cy="975049"/>
            </a:xfrm>
            <a:custGeom>
              <a:rect b="b" l="l" r="r" t="t"/>
              <a:pathLst>
                <a:path extrusionOk="0" h="42352" w="44611">
                  <a:moveTo>
                    <a:pt x="218" y="442"/>
                  </a:moveTo>
                  <a:lnTo>
                    <a:pt x="44106" y="42106"/>
                  </a:lnTo>
                  <a:lnTo>
                    <a:pt x="4060" y="36334"/>
                  </a:lnTo>
                  <a:lnTo>
                    <a:pt x="218" y="442"/>
                  </a:lnTo>
                  <a:close/>
                  <a:moveTo>
                    <a:pt x="1" y="0"/>
                  </a:moveTo>
                  <a:lnTo>
                    <a:pt x="3906" y="36483"/>
                  </a:lnTo>
                  <a:lnTo>
                    <a:pt x="3972" y="36492"/>
                  </a:lnTo>
                  <a:lnTo>
                    <a:pt x="44610" y="423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 rot="10800000">
              <a:off x="995068" y="-633460"/>
              <a:ext cx="621101" cy="706445"/>
            </a:xfrm>
            <a:custGeom>
              <a:rect b="b" l="l" r="r" t="t"/>
              <a:pathLst>
                <a:path extrusionOk="0" h="30685" w="26978">
                  <a:moveTo>
                    <a:pt x="407" y="207"/>
                  </a:moveTo>
                  <a:lnTo>
                    <a:pt x="26221" y="2401"/>
                  </a:lnTo>
                  <a:lnTo>
                    <a:pt x="26798" y="30224"/>
                  </a:lnTo>
                  <a:lnTo>
                    <a:pt x="26798" y="30224"/>
                  </a:lnTo>
                  <a:lnTo>
                    <a:pt x="407" y="207"/>
                  </a:lnTo>
                  <a:close/>
                  <a:moveTo>
                    <a:pt x="0" y="1"/>
                  </a:moveTo>
                  <a:lnTo>
                    <a:pt x="140" y="159"/>
                  </a:lnTo>
                  <a:lnTo>
                    <a:pt x="26978" y="30685"/>
                  </a:lnTo>
                  <a:lnTo>
                    <a:pt x="26387" y="2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4"/>
            <p:cNvSpPr/>
            <p:nvPr/>
          </p:nvSpPr>
          <p:spPr>
            <a:xfrm rot="10800000">
              <a:off x="-235604" y="1162162"/>
              <a:ext cx="56451" cy="54333"/>
            </a:xfrm>
            <a:custGeom>
              <a:rect b="b" l="l" r="r" t="t"/>
              <a:pathLst>
                <a:path extrusionOk="0" h="2360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79" y="2359"/>
                  </a:cubicBezTo>
                  <a:cubicBezTo>
                    <a:pt x="1656" y="2359"/>
                    <a:pt x="2087" y="2071"/>
                    <a:pt x="2270" y="1631"/>
                  </a:cubicBezTo>
                  <a:cubicBezTo>
                    <a:pt x="2452" y="1190"/>
                    <a:pt x="2351" y="684"/>
                    <a:pt x="2013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4"/>
            <p:cNvSpPr/>
            <p:nvPr/>
          </p:nvSpPr>
          <p:spPr>
            <a:xfrm rot="10800000">
              <a:off x="-689545" y="1537853"/>
              <a:ext cx="56497" cy="54310"/>
            </a:xfrm>
            <a:custGeom>
              <a:rect b="b" l="l" r="r" t="t"/>
              <a:pathLst>
                <a:path extrusionOk="0" h="2359" w="2454">
                  <a:moveTo>
                    <a:pt x="1180" y="0"/>
                  </a:moveTo>
                  <a:cubicBezTo>
                    <a:pt x="1028" y="0"/>
                    <a:pt x="875" y="29"/>
                    <a:pt x="730" y="90"/>
                  </a:cubicBezTo>
                  <a:cubicBezTo>
                    <a:pt x="288" y="272"/>
                    <a:pt x="0" y="703"/>
                    <a:pt x="0" y="1180"/>
                  </a:cubicBezTo>
                  <a:cubicBezTo>
                    <a:pt x="2" y="1831"/>
                    <a:pt x="529" y="2359"/>
                    <a:pt x="1180" y="2359"/>
                  </a:cubicBezTo>
                  <a:cubicBezTo>
                    <a:pt x="1658" y="2359"/>
                    <a:pt x="2087" y="2072"/>
                    <a:pt x="2269" y="1631"/>
                  </a:cubicBezTo>
                  <a:cubicBezTo>
                    <a:pt x="2453" y="1191"/>
                    <a:pt x="2352" y="683"/>
                    <a:pt x="2015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4"/>
            <p:cNvSpPr/>
            <p:nvPr/>
          </p:nvSpPr>
          <p:spPr>
            <a:xfrm rot="10800000">
              <a:off x="53939" y="-136951"/>
              <a:ext cx="56497" cy="54310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1" y="702"/>
                    <a:pt x="2" y="1179"/>
                  </a:cubicBezTo>
                  <a:cubicBezTo>
                    <a:pt x="2" y="1830"/>
                    <a:pt x="530" y="2359"/>
                    <a:pt x="1180" y="2359"/>
                  </a:cubicBezTo>
                  <a:cubicBezTo>
                    <a:pt x="1658" y="2359"/>
                    <a:pt x="2087" y="2071"/>
                    <a:pt x="2271" y="1631"/>
                  </a:cubicBezTo>
                  <a:cubicBezTo>
                    <a:pt x="2454" y="1190"/>
                    <a:pt x="2353" y="682"/>
                    <a:pt x="2015" y="345"/>
                  </a:cubicBezTo>
                  <a:cubicBezTo>
                    <a:pt x="1789" y="120"/>
                    <a:pt x="1487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 rot="10800000">
              <a:off x="633119" y="974351"/>
              <a:ext cx="56451" cy="54310"/>
            </a:xfrm>
            <a:custGeom>
              <a:rect b="b" l="l" r="r" t="t"/>
              <a:pathLst>
                <a:path extrusionOk="0" h="2359" w="2452">
                  <a:moveTo>
                    <a:pt x="1179" y="0"/>
                  </a:moveTo>
                  <a:cubicBezTo>
                    <a:pt x="1028" y="0"/>
                    <a:pt x="875" y="29"/>
                    <a:pt x="730" y="89"/>
                  </a:cubicBezTo>
                  <a:cubicBezTo>
                    <a:pt x="290" y="272"/>
                    <a:pt x="2" y="701"/>
                    <a:pt x="1" y="1179"/>
                  </a:cubicBezTo>
                  <a:cubicBezTo>
                    <a:pt x="1" y="1830"/>
                    <a:pt x="528" y="2358"/>
                    <a:pt x="1180" y="2358"/>
                  </a:cubicBezTo>
                  <a:cubicBezTo>
                    <a:pt x="1656" y="2358"/>
                    <a:pt x="2087" y="2072"/>
                    <a:pt x="2270" y="1631"/>
                  </a:cubicBezTo>
                  <a:cubicBezTo>
                    <a:pt x="2452" y="1191"/>
                    <a:pt x="2351" y="683"/>
                    <a:pt x="2015" y="347"/>
                  </a:cubicBezTo>
                  <a:cubicBezTo>
                    <a:pt x="1789" y="121"/>
                    <a:pt x="1487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4"/>
            <p:cNvSpPr/>
            <p:nvPr/>
          </p:nvSpPr>
          <p:spPr>
            <a:xfrm rot="10800000">
              <a:off x="1079186" y="833505"/>
              <a:ext cx="56474" cy="54310"/>
            </a:xfrm>
            <a:custGeom>
              <a:rect b="b" l="l" r="r" t="t"/>
              <a:pathLst>
                <a:path extrusionOk="0" h="2359" w="2453">
                  <a:moveTo>
                    <a:pt x="1179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3"/>
                    <a:pt x="1" y="1181"/>
                  </a:cubicBezTo>
                  <a:cubicBezTo>
                    <a:pt x="1" y="1832"/>
                    <a:pt x="530" y="2359"/>
                    <a:pt x="1181" y="2359"/>
                  </a:cubicBezTo>
                  <a:cubicBezTo>
                    <a:pt x="1658" y="2359"/>
                    <a:pt x="2088" y="2071"/>
                    <a:pt x="2270" y="1631"/>
                  </a:cubicBezTo>
                  <a:cubicBezTo>
                    <a:pt x="2452" y="1190"/>
                    <a:pt x="2351" y="682"/>
                    <a:pt x="2014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 rot="10800000">
              <a:off x="-329510" y="254325"/>
              <a:ext cx="56451" cy="54356"/>
            </a:xfrm>
            <a:custGeom>
              <a:rect b="b" l="l" r="r" t="t"/>
              <a:pathLst>
                <a:path extrusionOk="0" h="2361" w="2452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8" y="272"/>
                    <a:pt x="0" y="703"/>
                    <a:pt x="0" y="1179"/>
                  </a:cubicBezTo>
                  <a:cubicBezTo>
                    <a:pt x="0" y="1832"/>
                    <a:pt x="527" y="2361"/>
                    <a:pt x="1180" y="2361"/>
                  </a:cubicBezTo>
                  <a:cubicBezTo>
                    <a:pt x="1657" y="2361"/>
                    <a:pt x="2087" y="2073"/>
                    <a:pt x="2269" y="1631"/>
                  </a:cubicBezTo>
                  <a:cubicBezTo>
                    <a:pt x="2451" y="1191"/>
                    <a:pt x="2352" y="684"/>
                    <a:pt x="2014" y="346"/>
                  </a:cubicBezTo>
                  <a:cubicBezTo>
                    <a:pt x="1789" y="120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 rot="10800000">
              <a:off x="-219926" y="1811764"/>
              <a:ext cx="56451" cy="54310"/>
            </a:xfrm>
            <a:custGeom>
              <a:rect b="b" l="l" r="r" t="t"/>
              <a:pathLst>
                <a:path extrusionOk="0" h="2359" w="2452">
                  <a:moveTo>
                    <a:pt x="1182" y="1"/>
                  </a:moveTo>
                  <a:cubicBezTo>
                    <a:pt x="1029" y="1"/>
                    <a:pt x="876" y="30"/>
                    <a:pt x="730" y="91"/>
                  </a:cubicBezTo>
                  <a:cubicBezTo>
                    <a:pt x="288" y="274"/>
                    <a:pt x="2" y="703"/>
                    <a:pt x="2" y="1181"/>
                  </a:cubicBezTo>
                  <a:cubicBezTo>
                    <a:pt x="1" y="1831"/>
                    <a:pt x="529" y="2359"/>
                    <a:pt x="1180" y="2359"/>
                  </a:cubicBezTo>
                  <a:cubicBezTo>
                    <a:pt x="1658" y="2359"/>
                    <a:pt x="2087" y="2073"/>
                    <a:pt x="2270" y="1631"/>
                  </a:cubicBezTo>
                  <a:cubicBezTo>
                    <a:pt x="2452" y="1191"/>
                    <a:pt x="2352" y="683"/>
                    <a:pt x="2015" y="346"/>
                  </a:cubicBezTo>
                  <a:cubicBezTo>
                    <a:pt x="1790" y="121"/>
                    <a:pt x="1488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 rot="10800000">
              <a:off x="977431" y="-3909"/>
              <a:ext cx="56497" cy="54333"/>
            </a:xfrm>
            <a:custGeom>
              <a:rect b="b" l="l" r="r" t="t"/>
              <a:pathLst>
                <a:path extrusionOk="0" h="2360" w="2454">
                  <a:moveTo>
                    <a:pt x="1180" y="1"/>
                  </a:moveTo>
                  <a:cubicBezTo>
                    <a:pt x="1028" y="1"/>
                    <a:pt x="876" y="30"/>
                    <a:pt x="730" y="91"/>
                  </a:cubicBezTo>
                  <a:cubicBezTo>
                    <a:pt x="289" y="273"/>
                    <a:pt x="2" y="704"/>
                    <a:pt x="2" y="1180"/>
                  </a:cubicBezTo>
                  <a:cubicBezTo>
                    <a:pt x="1" y="1831"/>
                    <a:pt x="530" y="2360"/>
                    <a:pt x="1180" y="2360"/>
                  </a:cubicBezTo>
                  <a:cubicBezTo>
                    <a:pt x="1658" y="2360"/>
                    <a:pt x="2087" y="2073"/>
                    <a:pt x="2271" y="1632"/>
                  </a:cubicBezTo>
                  <a:cubicBezTo>
                    <a:pt x="2454" y="1192"/>
                    <a:pt x="2353" y="684"/>
                    <a:pt x="2015" y="347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 rot="10800000">
              <a:off x="-665096" y="277210"/>
              <a:ext cx="1328675" cy="1289444"/>
            </a:xfrm>
            <a:custGeom>
              <a:rect b="b" l="l" r="r" t="t"/>
              <a:pathLst>
                <a:path extrusionOk="0" h="56008" w="57712">
                  <a:moveTo>
                    <a:pt x="57603" y="0"/>
                  </a:moveTo>
                  <a:lnTo>
                    <a:pt x="37696" y="16353"/>
                  </a:lnTo>
                  <a:lnTo>
                    <a:pt x="37702" y="16398"/>
                  </a:lnTo>
                  <a:lnTo>
                    <a:pt x="41761" y="55640"/>
                  </a:lnTo>
                  <a:lnTo>
                    <a:pt x="41761" y="55640"/>
                  </a:lnTo>
                  <a:lnTo>
                    <a:pt x="102" y="24480"/>
                  </a:lnTo>
                  <a:lnTo>
                    <a:pt x="0" y="24617"/>
                  </a:lnTo>
                  <a:lnTo>
                    <a:pt x="41970" y="56008"/>
                  </a:lnTo>
                  <a:lnTo>
                    <a:pt x="41949" y="55815"/>
                  </a:lnTo>
                  <a:lnTo>
                    <a:pt x="37875" y="16425"/>
                  </a:lnTo>
                  <a:lnTo>
                    <a:pt x="57711" y="131"/>
                  </a:lnTo>
                  <a:lnTo>
                    <a:pt x="5760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 rot="10800000">
              <a:off x="-221430" y="996286"/>
              <a:ext cx="884570" cy="837559"/>
            </a:xfrm>
            <a:custGeom>
              <a:rect b="b" l="l" r="r" t="t"/>
              <a:pathLst>
                <a:path extrusionOk="0" h="36380" w="38422">
                  <a:moveTo>
                    <a:pt x="37174" y="389"/>
                  </a:moveTo>
                  <a:lnTo>
                    <a:pt x="38245" y="28908"/>
                  </a:lnTo>
                  <a:lnTo>
                    <a:pt x="523" y="36109"/>
                  </a:lnTo>
                  <a:lnTo>
                    <a:pt x="37174" y="389"/>
                  </a:lnTo>
                  <a:close/>
                  <a:moveTo>
                    <a:pt x="37329" y="1"/>
                  </a:moveTo>
                  <a:lnTo>
                    <a:pt x="37193" y="135"/>
                  </a:lnTo>
                  <a:lnTo>
                    <a:pt x="1" y="36380"/>
                  </a:lnTo>
                  <a:lnTo>
                    <a:pt x="1" y="36380"/>
                  </a:lnTo>
                  <a:lnTo>
                    <a:pt x="278" y="36327"/>
                  </a:lnTo>
                  <a:lnTo>
                    <a:pt x="38421" y="29047"/>
                  </a:lnTo>
                  <a:lnTo>
                    <a:pt x="38418" y="28975"/>
                  </a:lnTo>
                  <a:lnTo>
                    <a:pt x="3732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 rot="10800000">
              <a:off x="78814" y="-119378"/>
              <a:ext cx="1024731" cy="1121219"/>
            </a:xfrm>
            <a:custGeom>
              <a:rect b="b" l="l" r="r" t="t"/>
              <a:pathLst>
                <a:path extrusionOk="0" h="48701" w="44510">
                  <a:moveTo>
                    <a:pt x="19349" y="207"/>
                  </a:moveTo>
                  <a:lnTo>
                    <a:pt x="43900" y="47887"/>
                  </a:lnTo>
                  <a:lnTo>
                    <a:pt x="323" y="6518"/>
                  </a:lnTo>
                  <a:lnTo>
                    <a:pt x="19349" y="207"/>
                  </a:lnTo>
                  <a:close/>
                  <a:moveTo>
                    <a:pt x="19433" y="0"/>
                  </a:moveTo>
                  <a:lnTo>
                    <a:pt x="1" y="6446"/>
                  </a:lnTo>
                  <a:lnTo>
                    <a:pt x="105" y="6543"/>
                  </a:lnTo>
                  <a:lnTo>
                    <a:pt x="44510" y="48701"/>
                  </a:lnTo>
                  <a:lnTo>
                    <a:pt x="1943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 rot="10800000">
              <a:off x="75111" y="-631455"/>
              <a:ext cx="937522" cy="653263"/>
            </a:xfrm>
            <a:custGeom>
              <a:rect b="b" l="l" r="r" t="t"/>
              <a:pathLst>
                <a:path extrusionOk="0" h="28375" w="40722">
                  <a:moveTo>
                    <a:pt x="174" y="197"/>
                  </a:moveTo>
                  <a:lnTo>
                    <a:pt x="40202" y="5966"/>
                  </a:lnTo>
                  <a:lnTo>
                    <a:pt x="754" y="28087"/>
                  </a:lnTo>
                  <a:lnTo>
                    <a:pt x="174" y="197"/>
                  </a:lnTo>
                  <a:close/>
                  <a:moveTo>
                    <a:pt x="1" y="0"/>
                  </a:moveTo>
                  <a:lnTo>
                    <a:pt x="2" y="101"/>
                  </a:lnTo>
                  <a:lnTo>
                    <a:pt x="590" y="28375"/>
                  </a:lnTo>
                  <a:lnTo>
                    <a:pt x="40722" y="5870"/>
                  </a:lnTo>
                  <a:lnTo>
                    <a:pt x="40475" y="5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 rot="10800000">
              <a:off x="991937" y="-631111"/>
              <a:ext cx="622551" cy="704373"/>
            </a:xfrm>
            <a:custGeom>
              <a:rect b="b" l="l" r="r" t="t"/>
              <a:pathLst>
                <a:path extrusionOk="0" h="30595" w="27041">
                  <a:moveTo>
                    <a:pt x="171" y="290"/>
                  </a:moveTo>
                  <a:lnTo>
                    <a:pt x="26588" y="30338"/>
                  </a:lnTo>
                  <a:lnTo>
                    <a:pt x="171" y="25490"/>
                  </a:lnTo>
                  <a:lnTo>
                    <a:pt x="171" y="290"/>
                  </a:lnTo>
                  <a:close/>
                  <a:moveTo>
                    <a:pt x="142" y="1"/>
                  </a:moveTo>
                  <a:lnTo>
                    <a:pt x="1" y="106"/>
                  </a:lnTo>
                  <a:lnTo>
                    <a:pt x="1" y="25632"/>
                  </a:lnTo>
                  <a:lnTo>
                    <a:pt x="27040" y="3059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1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Google Shape;789;p25"/>
          <p:cNvGrpSpPr/>
          <p:nvPr/>
        </p:nvGrpSpPr>
        <p:grpSpPr>
          <a:xfrm flipH="1">
            <a:off x="5312533" y="-539382"/>
            <a:ext cx="4179783" cy="3079988"/>
            <a:chOff x="255400" y="238125"/>
            <a:chExt cx="7108475" cy="5238075"/>
          </a:xfrm>
        </p:grpSpPr>
        <p:sp>
          <p:nvSpPr>
            <p:cNvPr id="790" name="Google Shape;790;p25"/>
            <p:cNvSpPr/>
            <p:nvPr/>
          </p:nvSpPr>
          <p:spPr>
            <a:xfrm>
              <a:off x="923875" y="877950"/>
              <a:ext cx="688175" cy="672775"/>
            </a:xfrm>
            <a:custGeom>
              <a:rect b="b" l="l" r="r" t="t"/>
              <a:pathLst>
                <a:path extrusionOk="0" h="26911" w="27527">
                  <a:moveTo>
                    <a:pt x="422" y="178"/>
                  </a:moveTo>
                  <a:lnTo>
                    <a:pt x="24283" y="460"/>
                  </a:lnTo>
                  <a:lnTo>
                    <a:pt x="27304" y="26454"/>
                  </a:lnTo>
                  <a:lnTo>
                    <a:pt x="422" y="178"/>
                  </a:lnTo>
                  <a:close/>
                  <a:moveTo>
                    <a:pt x="1" y="0"/>
                  </a:moveTo>
                  <a:lnTo>
                    <a:pt x="153" y="148"/>
                  </a:lnTo>
                  <a:lnTo>
                    <a:pt x="27527" y="26910"/>
                  </a:lnTo>
                  <a:lnTo>
                    <a:pt x="27500" y="26671"/>
                  </a:lnTo>
                  <a:lnTo>
                    <a:pt x="24434" y="291"/>
                  </a:lnTo>
                  <a:lnTo>
                    <a:pt x="24358" y="2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923700" y="871800"/>
              <a:ext cx="688050" cy="1241650"/>
            </a:xfrm>
            <a:custGeom>
              <a:rect b="b" l="l" r="r" t="t"/>
              <a:pathLst>
                <a:path extrusionOk="0" h="49666" w="27522">
                  <a:moveTo>
                    <a:pt x="439" y="668"/>
                  </a:moveTo>
                  <a:lnTo>
                    <a:pt x="27324" y="26950"/>
                  </a:lnTo>
                  <a:lnTo>
                    <a:pt x="19097" y="49185"/>
                  </a:lnTo>
                  <a:lnTo>
                    <a:pt x="439" y="668"/>
                  </a:lnTo>
                  <a:close/>
                  <a:moveTo>
                    <a:pt x="0" y="1"/>
                  </a:moveTo>
                  <a:lnTo>
                    <a:pt x="19100" y="49665"/>
                  </a:lnTo>
                  <a:lnTo>
                    <a:pt x="27522" y="26905"/>
                  </a:lnTo>
                  <a:lnTo>
                    <a:pt x="27483" y="268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4189000" y="238125"/>
              <a:ext cx="717175" cy="365475"/>
            </a:xfrm>
            <a:custGeom>
              <a:rect b="b" l="l" r="r" t="t"/>
              <a:pathLst>
                <a:path extrusionOk="0" h="14619" w="28687">
                  <a:moveTo>
                    <a:pt x="28398" y="170"/>
                  </a:moveTo>
                  <a:lnTo>
                    <a:pt x="20461" y="14370"/>
                  </a:lnTo>
                  <a:lnTo>
                    <a:pt x="533" y="170"/>
                  </a:lnTo>
                  <a:close/>
                  <a:moveTo>
                    <a:pt x="1" y="0"/>
                  </a:moveTo>
                  <a:lnTo>
                    <a:pt x="216" y="154"/>
                  </a:lnTo>
                  <a:lnTo>
                    <a:pt x="20516" y="14619"/>
                  </a:lnTo>
                  <a:lnTo>
                    <a:pt x="28687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3956275" y="238125"/>
              <a:ext cx="750275" cy="501425"/>
            </a:xfrm>
            <a:custGeom>
              <a:rect b="b" l="l" r="r" t="t"/>
              <a:pathLst>
                <a:path extrusionOk="0" h="20057" w="30011">
                  <a:moveTo>
                    <a:pt x="9548" y="170"/>
                  </a:moveTo>
                  <a:lnTo>
                    <a:pt x="29586" y="14449"/>
                  </a:lnTo>
                  <a:lnTo>
                    <a:pt x="258" y="19835"/>
                  </a:lnTo>
                  <a:lnTo>
                    <a:pt x="7181" y="170"/>
                  </a:lnTo>
                  <a:close/>
                  <a:moveTo>
                    <a:pt x="7059" y="0"/>
                  </a:moveTo>
                  <a:lnTo>
                    <a:pt x="7039" y="57"/>
                  </a:lnTo>
                  <a:lnTo>
                    <a:pt x="0" y="20056"/>
                  </a:lnTo>
                  <a:lnTo>
                    <a:pt x="0" y="20056"/>
                  </a:lnTo>
                  <a:lnTo>
                    <a:pt x="145" y="20029"/>
                  </a:lnTo>
                  <a:lnTo>
                    <a:pt x="30011" y="14542"/>
                  </a:lnTo>
                  <a:lnTo>
                    <a:pt x="29848" y="14426"/>
                  </a:lnTo>
                  <a:lnTo>
                    <a:pt x="960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5"/>
            <p:cNvSpPr/>
            <p:nvPr/>
          </p:nvSpPr>
          <p:spPr>
            <a:xfrm>
              <a:off x="1947325" y="528675"/>
              <a:ext cx="650075" cy="720600"/>
            </a:xfrm>
            <a:custGeom>
              <a:rect b="b" l="l" r="r" t="t"/>
              <a:pathLst>
                <a:path extrusionOk="0" h="28824" w="26003">
                  <a:moveTo>
                    <a:pt x="25678" y="253"/>
                  </a:moveTo>
                  <a:lnTo>
                    <a:pt x="10974" y="28445"/>
                  </a:lnTo>
                  <a:lnTo>
                    <a:pt x="246" y="6397"/>
                  </a:lnTo>
                  <a:lnTo>
                    <a:pt x="25678" y="253"/>
                  </a:lnTo>
                  <a:close/>
                  <a:moveTo>
                    <a:pt x="26002" y="0"/>
                  </a:moveTo>
                  <a:lnTo>
                    <a:pt x="25820" y="45"/>
                  </a:lnTo>
                  <a:lnTo>
                    <a:pt x="1" y="6281"/>
                  </a:lnTo>
                  <a:lnTo>
                    <a:pt x="47" y="6378"/>
                  </a:lnTo>
                  <a:lnTo>
                    <a:pt x="10969" y="28824"/>
                  </a:lnTo>
                  <a:lnTo>
                    <a:pt x="11046" y="28673"/>
                  </a:lnTo>
                  <a:lnTo>
                    <a:pt x="2600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5"/>
            <p:cNvSpPr/>
            <p:nvPr/>
          </p:nvSpPr>
          <p:spPr>
            <a:xfrm>
              <a:off x="1530525" y="682900"/>
              <a:ext cx="423875" cy="870725"/>
            </a:xfrm>
            <a:custGeom>
              <a:rect b="b" l="l" r="r" t="t"/>
              <a:pathLst>
                <a:path extrusionOk="0" h="34829" w="16955">
                  <a:moveTo>
                    <a:pt x="16635" y="341"/>
                  </a:moveTo>
                  <a:lnTo>
                    <a:pt x="3196" y="34138"/>
                  </a:lnTo>
                  <a:lnTo>
                    <a:pt x="183" y="8229"/>
                  </a:lnTo>
                  <a:lnTo>
                    <a:pt x="16635" y="341"/>
                  </a:lnTo>
                  <a:close/>
                  <a:moveTo>
                    <a:pt x="16954" y="1"/>
                  </a:moveTo>
                  <a:lnTo>
                    <a:pt x="0" y="8126"/>
                  </a:lnTo>
                  <a:lnTo>
                    <a:pt x="8" y="8186"/>
                  </a:lnTo>
                  <a:lnTo>
                    <a:pt x="3104" y="34828"/>
                  </a:lnTo>
                  <a:lnTo>
                    <a:pt x="16954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1605250" y="681900"/>
              <a:ext cx="619200" cy="867425"/>
            </a:xfrm>
            <a:custGeom>
              <a:rect b="b" l="l" r="r" t="t"/>
              <a:pathLst>
                <a:path extrusionOk="0" h="34697" w="24768">
                  <a:moveTo>
                    <a:pt x="13815" y="420"/>
                  </a:moveTo>
                  <a:lnTo>
                    <a:pt x="24540" y="22467"/>
                  </a:lnTo>
                  <a:lnTo>
                    <a:pt x="321" y="34350"/>
                  </a:lnTo>
                  <a:lnTo>
                    <a:pt x="13815" y="420"/>
                  </a:lnTo>
                  <a:close/>
                  <a:moveTo>
                    <a:pt x="13798" y="0"/>
                  </a:moveTo>
                  <a:lnTo>
                    <a:pt x="1" y="34696"/>
                  </a:lnTo>
                  <a:lnTo>
                    <a:pt x="1" y="34696"/>
                  </a:lnTo>
                  <a:lnTo>
                    <a:pt x="198" y="34600"/>
                  </a:lnTo>
                  <a:lnTo>
                    <a:pt x="24768" y="22544"/>
                  </a:lnTo>
                  <a:lnTo>
                    <a:pt x="24730" y="22469"/>
                  </a:lnTo>
                  <a:lnTo>
                    <a:pt x="1379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5"/>
            <p:cNvSpPr/>
            <p:nvPr/>
          </p:nvSpPr>
          <p:spPr>
            <a:xfrm>
              <a:off x="271425" y="2864050"/>
              <a:ext cx="550075" cy="1007150"/>
            </a:xfrm>
            <a:custGeom>
              <a:rect b="b" l="l" r="r" t="t"/>
              <a:pathLst>
                <a:path extrusionOk="0" h="40286" w="22003">
                  <a:moveTo>
                    <a:pt x="7712" y="454"/>
                  </a:moveTo>
                  <a:lnTo>
                    <a:pt x="21574" y="39585"/>
                  </a:lnTo>
                  <a:lnTo>
                    <a:pt x="203" y="16970"/>
                  </a:lnTo>
                  <a:lnTo>
                    <a:pt x="7712" y="454"/>
                  </a:lnTo>
                  <a:close/>
                  <a:moveTo>
                    <a:pt x="7731" y="1"/>
                  </a:moveTo>
                  <a:lnTo>
                    <a:pt x="1" y="17005"/>
                  </a:lnTo>
                  <a:lnTo>
                    <a:pt x="40" y="17045"/>
                  </a:lnTo>
                  <a:lnTo>
                    <a:pt x="22002" y="40285"/>
                  </a:lnTo>
                  <a:lnTo>
                    <a:pt x="7731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>
              <a:off x="257225" y="3284700"/>
              <a:ext cx="563925" cy="579950"/>
            </a:xfrm>
            <a:custGeom>
              <a:rect b="b" l="l" r="r" t="t"/>
              <a:pathLst>
                <a:path extrusionOk="0" h="23198" w="22557">
                  <a:moveTo>
                    <a:pt x="704" y="322"/>
                  </a:moveTo>
                  <a:lnTo>
                    <a:pt x="22157" y="23021"/>
                  </a:lnTo>
                  <a:lnTo>
                    <a:pt x="171" y="22701"/>
                  </a:lnTo>
                  <a:lnTo>
                    <a:pt x="171" y="1851"/>
                  </a:lnTo>
                  <a:lnTo>
                    <a:pt x="704" y="322"/>
                  </a:lnTo>
                  <a:close/>
                  <a:moveTo>
                    <a:pt x="635" y="1"/>
                  </a:moveTo>
                  <a:lnTo>
                    <a:pt x="1" y="1838"/>
                  </a:lnTo>
                  <a:lnTo>
                    <a:pt x="1" y="22869"/>
                  </a:lnTo>
                  <a:lnTo>
                    <a:pt x="84" y="22870"/>
                  </a:lnTo>
                  <a:lnTo>
                    <a:pt x="22557" y="23197"/>
                  </a:lnTo>
                  <a:lnTo>
                    <a:pt x="22557" y="23197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3576025" y="730375"/>
              <a:ext cx="385775" cy="588100"/>
            </a:xfrm>
            <a:custGeom>
              <a:rect b="b" l="l" r="r" t="t"/>
              <a:pathLst>
                <a:path extrusionOk="0" h="23524" w="15431">
                  <a:moveTo>
                    <a:pt x="15248" y="512"/>
                  </a:moveTo>
                  <a:lnTo>
                    <a:pt x="14660" y="23306"/>
                  </a:lnTo>
                  <a:lnTo>
                    <a:pt x="295" y="19751"/>
                  </a:lnTo>
                  <a:lnTo>
                    <a:pt x="15248" y="512"/>
                  </a:lnTo>
                  <a:close/>
                  <a:moveTo>
                    <a:pt x="15430" y="0"/>
                  </a:moveTo>
                  <a:lnTo>
                    <a:pt x="1" y="19853"/>
                  </a:lnTo>
                  <a:lnTo>
                    <a:pt x="127" y="19885"/>
                  </a:lnTo>
                  <a:lnTo>
                    <a:pt x="14825" y="23523"/>
                  </a:lnTo>
                  <a:lnTo>
                    <a:pt x="14828" y="23418"/>
                  </a:lnTo>
                  <a:lnTo>
                    <a:pt x="1543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5"/>
            <p:cNvSpPr/>
            <p:nvPr/>
          </p:nvSpPr>
          <p:spPr>
            <a:xfrm>
              <a:off x="3559150" y="1222700"/>
              <a:ext cx="389650" cy="475775"/>
            </a:xfrm>
            <a:custGeom>
              <a:rect b="b" l="l" r="r" t="t"/>
              <a:pathLst>
                <a:path extrusionOk="0" h="19031" w="15586">
                  <a:moveTo>
                    <a:pt x="905" y="216"/>
                  </a:moveTo>
                  <a:lnTo>
                    <a:pt x="15249" y="3768"/>
                  </a:lnTo>
                  <a:lnTo>
                    <a:pt x="186" y="18609"/>
                  </a:lnTo>
                  <a:lnTo>
                    <a:pt x="905" y="216"/>
                  </a:lnTo>
                  <a:close/>
                  <a:moveTo>
                    <a:pt x="742" y="0"/>
                  </a:moveTo>
                  <a:lnTo>
                    <a:pt x="739" y="104"/>
                  </a:lnTo>
                  <a:lnTo>
                    <a:pt x="1" y="19031"/>
                  </a:lnTo>
                  <a:lnTo>
                    <a:pt x="15585" y="3677"/>
                  </a:lnTo>
                  <a:lnTo>
                    <a:pt x="15438" y="3640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5"/>
            <p:cNvSpPr/>
            <p:nvPr/>
          </p:nvSpPr>
          <p:spPr>
            <a:xfrm>
              <a:off x="2218600" y="525175"/>
              <a:ext cx="522100" cy="931075"/>
            </a:xfrm>
            <a:custGeom>
              <a:rect b="b" l="l" r="r" t="t"/>
              <a:pathLst>
                <a:path extrusionOk="0" h="37243" w="20884">
                  <a:moveTo>
                    <a:pt x="14945" y="535"/>
                  </a:moveTo>
                  <a:lnTo>
                    <a:pt x="20670" y="36973"/>
                  </a:lnTo>
                  <a:lnTo>
                    <a:pt x="20670" y="36973"/>
                  </a:lnTo>
                  <a:lnTo>
                    <a:pt x="239" y="28732"/>
                  </a:lnTo>
                  <a:lnTo>
                    <a:pt x="14945" y="535"/>
                  </a:lnTo>
                  <a:close/>
                  <a:moveTo>
                    <a:pt x="15034" y="0"/>
                  </a:moveTo>
                  <a:lnTo>
                    <a:pt x="0" y="28819"/>
                  </a:lnTo>
                  <a:lnTo>
                    <a:pt x="88" y="28854"/>
                  </a:lnTo>
                  <a:lnTo>
                    <a:pt x="20884" y="37243"/>
                  </a:lnTo>
                  <a:lnTo>
                    <a:pt x="15034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5"/>
            <p:cNvSpPr/>
            <p:nvPr/>
          </p:nvSpPr>
          <p:spPr>
            <a:xfrm>
              <a:off x="2535750" y="238125"/>
              <a:ext cx="447575" cy="297525"/>
            </a:xfrm>
            <a:custGeom>
              <a:rect b="b" l="l" r="r" t="t"/>
              <a:pathLst>
                <a:path extrusionOk="0" h="11901" w="17903">
                  <a:moveTo>
                    <a:pt x="17396" y="170"/>
                  </a:moveTo>
                  <a:lnTo>
                    <a:pt x="2361" y="11598"/>
                  </a:lnTo>
                  <a:lnTo>
                    <a:pt x="205" y="170"/>
                  </a:lnTo>
                  <a:close/>
                  <a:moveTo>
                    <a:pt x="0" y="0"/>
                  </a:moveTo>
                  <a:lnTo>
                    <a:pt x="18" y="101"/>
                  </a:lnTo>
                  <a:lnTo>
                    <a:pt x="2245" y="11901"/>
                  </a:lnTo>
                  <a:lnTo>
                    <a:pt x="2355" y="11817"/>
                  </a:lnTo>
                  <a:lnTo>
                    <a:pt x="1790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5"/>
            <p:cNvSpPr/>
            <p:nvPr/>
          </p:nvSpPr>
          <p:spPr>
            <a:xfrm>
              <a:off x="461225" y="2866950"/>
              <a:ext cx="686075" cy="1001675"/>
            </a:xfrm>
            <a:custGeom>
              <a:rect b="b" l="l" r="r" t="t"/>
              <a:pathLst>
                <a:path extrusionOk="0" h="40067" w="27443">
                  <a:moveTo>
                    <a:pt x="260" y="221"/>
                  </a:moveTo>
                  <a:lnTo>
                    <a:pt x="27212" y="5080"/>
                  </a:lnTo>
                  <a:lnTo>
                    <a:pt x="14199" y="39573"/>
                  </a:lnTo>
                  <a:lnTo>
                    <a:pt x="260" y="221"/>
                  </a:lnTo>
                  <a:close/>
                  <a:moveTo>
                    <a:pt x="1" y="1"/>
                  </a:moveTo>
                  <a:lnTo>
                    <a:pt x="14193" y="40067"/>
                  </a:lnTo>
                  <a:lnTo>
                    <a:pt x="14193" y="40067"/>
                  </a:lnTo>
                  <a:lnTo>
                    <a:pt x="27442" y="4950"/>
                  </a:lnTo>
                  <a:lnTo>
                    <a:pt x="27343" y="4932"/>
                  </a:lnTo>
                  <a:lnTo>
                    <a:pt x="27343" y="49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5"/>
            <p:cNvSpPr/>
            <p:nvPr/>
          </p:nvSpPr>
          <p:spPr>
            <a:xfrm>
              <a:off x="2219425" y="1241375"/>
              <a:ext cx="522100" cy="814225"/>
            </a:xfrm>
            <a:custGeom>
              <a:rect b="b" l="l" r="r" t="t"/>
              <a:pathLst>
                <a:path extrusionOk="0" h="32569" w="20884">
                  <a:moveTo>
                    <a:pt x="174" y="254"/>
                  </a:moveTo>
                  <a:lnTo>
                    <a:pt x="20604" y="8495"/>
                  </a:lnTo>
                  <a:lnTo>
                    <a:pt x="674" y="32112"/>
                  </a:lnTo>
                  <a:lnTo>
                    <a:pt x="174" y="254"/>
                  </a:lnTo>
                  <a:close/>
                  <a:moveTo>
                    <a:pt x="1" y="1"/>
                  </a:moveTo>
                  <a:lnTo>
                    <a:pt x="510" y="32568"/>
                  </a:lnTo>
                  <a:lnTo>
                    <a:pt x="658" y="32395"/>
                  </a:lnTo>
                  <a:lnTo>
                    <a:pt x="20884" y="84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5"/>
            <p:cNvSpPr/>
            <p:nvPr/>
          </p:nvSpPr>
          <p:spPr>
            <a:xfrm>
              <a:off x="1605325" y="1241150"/>
              <a:ext cx="631125" cy="813225"/>
            </a:xfrm>
            <a:custGeom>
              <a:rect b="b" l="l" r="r" t="t"/>
              <a:pathLst>
                <a:path extrusionOk="0" h="32529" w="25245">
                  <a:moveTo>
                    <a:pt x="24568" y="272"/>
                  </a:moveTo>
                  <a:lnTo>
                    <a:pt x="25069" y="32167"/>
                  </a:lnTo>
                  <a:lnTo>
                    <a:pt x="315" y="12170"/>
                  </a:lnTo>
                  <a:lnTo>
                    <a:pt x="24568" y="272"/>
                  </a:lnTo>
                  <a:close/>
                  <a:moveTo>
                    <a:pt x="24733" y="1"/>
                  </a:moveTo>
                  <a:lnTo>
                    <a:pt x="1" y="12137"/>
                  </a:lnTo>
                  <a:lnTo>
                    <a:pt x="25244" y="32529"/>
                  </a:lnTo>
                  <a:lnTo>
                    <a:pt x="24733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5"/>
            <p:cNvSpPr/>
            <p:nvPr/>
          </p:nvSpPr>
          <p:spPr>
            <a:xfrm>
              <a:off x="1398025" y="1541475"/>
              <a:ext cx="841800" cy="568325"/>
            </a:xfrm>
            <a:custGeom>
              <a:rect b="b" l="l" r="r" t="t"/>
              <a:pathLst>
                <a:path extrusionOk="0" h="22733" w="33672">
                  <a:moveTo>
                    <a:pt x="8488" y="280"/>
                  </a:moveTo>
                  <a:lnTo>
                    <a:pt x="33227" y="20266"/>
                  </a:lnTo>
                  <a:lnTo>
                    <a:pt x="250" y="22545"/>
                  </a:lnTo>
                  <a:lnTo>
                    <a:pt x="8488" y="280"/>
                  </a:lnTo>
                  <a:close/>
                  <a:moveTo>
                    <a:pt x="8412" y="0"/>
                  </a:moveTo>
                  <a:lnTo>
                    <a:pt x="0" y="22732"/>
                  </a:lnTo>
                  <a:lnTo>
                    <a:pt x="0" y="22732"/>
                  </a:lnTo>
                  <a:lnTo>
                    <a:pt x="130" y="22723"/>
                  </a:lnTo>
                  <a:lnTo>
                    <a:pt x="33672" y="20404"/>
                  </a:lnTo>
                  <a:lnTo>
                    <a:pt x="33501" y="20269"/>
                  </a:lnTo>
                  <a:lnTo>
                    <a:pt x="841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5"/>
            <p:cNvSpPr/>
            <p:nvPr/>
          </p:nvSpPr>
          <p:spPr>
            <a:xfrm>
              <a:off x="2219400" y="2046525"/>
              <a:ext cx="605500" cy="759700"/>
            </a:xfrm>
            <a:custGeom>
              <a:rect b="b" l="l" r="r" t="t"/>
              <a:pathLst>
                <a:path extrusionOk="0" h="30388" w="24220">
                  <a:moveTo>
                    <a:pt x="677" y="267"/>
                  </a:moveTo>
                  <a:lnTo>
                    <a:pt x="23900" y="11418"/>
                  </a:lnTo>
                  <a:lnTo>
                    <a:pt x="176" y="30034"/>
                  </a:lnTo>
                  <a:lnTo>
                    <a:pt x="176" y="30034"/>
                  </a:lnTo>
                  <a:lnTo>
                    <a:pt x="677" y="267"/>
                  </a:lnTo>
                  <a:close/>
                  <a:moveTo>
                    <a:pt x="511" y="0"/>
                  </a:moveTo>
                  <a:lnTo>
                    <a:pt x="509" y="132"/>
                  </a:lnTo>
                  <a:lnTo>
                    <a:pt x="0" y="30388"/>
                  </a:lnTo>
                  <a:lnTo>
                    <a:pt x="24219" y="11383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5"/>
            <p:cNvSpPr/>
            <p:nvPr/>
          </p:nvSpPr>
          <p:spPr>
            <a:xfrm>
              <a:off x="257225" y="3283875"/>
              <a:ext cx="20700" cy="59350"/>
            </a:xfrm>
            <a:custGeom>
              <a:rect b="b" l="l" r="r" t="t"/>
              <a:pathLst>
                <a:path extrusionOk="0" h="2374" w="828">
                  <a:moveTo>
                    <a:pt x="512" y="390"/>
                  </a:moveTo>
                  <a:lnTo>
                    <a:pt x="170" y="1369"/>
                  </a:lnTo>
                  <a:lnTo>
                    <a:pt x="170" y="594"/>
                  </a:lnTo>
                  <a:lnTo>
                    <a:pt x="512" y="390"/>
                  </a:lnTo>
                  <a:close/>
                  <a:moveTo>
                    <a:pt x="828" y="1"/>
                  </a:moveTo>
                  <a:lnTo>
                    <a:pt x="1" y="498"/>
                  </a:lnTo>
                  <a:lnTo>
                    <a:pt x="1" y="2374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5"/>
            <p:cNvSpPr/>
            <p:nvPr/>
          </p:nvSpPr>
          <p:spPr>
            <a:xfrm>
              <a:off x="3202350" y="238125"/>
              <a:ext cx="934925" cy="500825"/>
            </a:xfrm>
            <a:custGeom>
              <a:rect b="b" l="l" r="r" t="t"/>
              <a:pathLst>
                <a:path extrusionOk="0" h="20033" w="37397">
                  <a:moveTo>
                    <a:pt x="37157" y="170"/>
                  </a:moveTo>
                  <a:lnTo>
                    <a:pt x="30227" y="19859"/>
                  </a:lnTo>
                  <a:lnTo>
                    <a:pt x="633" y="18914"/>
                  </a:lnTo>
                  <a:lnTo>
                    <a:pt x="35210" y="170"/>
                  </a:lnTo>
                  <a:close/>
                  <a:moveTo>
                    <a:pt x="37397" y="0"/>
                  </a:moveTo>
                  <a:lnTo>
                    <a:pt x="35149" y="11"/>
                  </a:lnTo>
                  <a:lnTo>
                    <a:pt x="1" y="19065"/>
                  </a:lnTo>
                  <a:lnTo>
                    <a:pt x="30346" y="20032"/>
                  </a:lnTo>
                  <a:lnTo>
                    <a:pt x="30367" y="19975"/>
                  </a:lnTo>
                  <a:lnTo>
                    <a:pt x="37397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5"/>
            <p:cNvSpPr/>
            <p:nvPr/>
          </p:nvSpPr>
          <p:spPr>
            <a:xfrm>
              <a:off x="3100850" y="238125"/>
              <a:ext cx="989600" cy="477950"/>
            </a:xfrm>
            <a:custGeom>
              <a:rect b="b" l="l" r="r" t="t"/>
              <a:pathLst>
                <a:path extrusionOk="0" h="19118" w="39584">
                  <a:moveTo>
                    <a:pt x="38915" y="170"/>
                  </a:moveTo>
                  <a:lnTo>
                    <a:pt x="4436" y="18862"/>
                  </a:lnTo>
                  <a:lnTo>
                    <a:pt x="216" y="170"/>
                  </a:lnTo>
                  <a:close/>
                  <a:moveTo>
                    <a:pt x="0" y="0"/>
                  </a:moveTo>
                  <a:lnTo>
                    <a:pt x="24" y="104"/>
                  </a:lnTo>
                  <a:lnTo>
                    <a:pt x="4320" y="19118"/>
                  </a:lnTo>
                  <a:lnTo>
                    <a:pt x="39584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5"/>
            <p:cNvSpPr/>
            <p:nvPr/>
          </p:nvSpPr>
          <p:spPr>
            <a:xfrm>
              <a:off x="3206000" y="710625"/>
              <a:ext cx="757750" cy="518350"/>
            </a:xfrm>
            <a:custGeom>
              <a:rect b="b" l="l" r="r" t="t"/>
              <a:pathLst>
                <a:path extrusionOk="0" h="20734" w="30310">
                  <a:moveTo>
                    <a:pt x="341" y="180"/>
                  </a:moveTo>
                  <a:lnTo>
                    <a:pt x="29971" y="1126"/>
                  </a:lnTo>
                  <a:lnTo>
                    <a:pt x="14951" y="20450"/>
                  </a:lnTo>
                  <a:lnTo>
                    <a:pt x="341" y="180"/>
                  </a:lnTo>
                  <a:close/>
                  <a:moveTo>
                    <a:pt x="1" y="1"/>
                  </a:moveTo>
                  <a:lnTo>
                    <a:pt x="102" y="141"/>
                  </a:lnTo>
                  <a:lnTo>
                    <a:pt x="14946" y="20733"/>
                  </a:lnTo>
                  <a:lnTo>
                    <a:pt x="15016" y="20643"/>
                  </a:lnTo>
                  <a:lnTo>
                    <a:pt x="30310" y="9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5"/>
            <p:cNvSpPr/>
            <p:nvPr/>
          </p:nvSpPr>
          <p:spPr>
            <a:xfrm>
              <a:off x="2588700" y="238125"/>
              <a:ext cx="624450" cy="477800"/>
            </a:xfrm>
            <a:custGeom>
              <a:rect b="b" l="l" r="r" t="t"/>
              <a:pathLst>
                <a:path extrusionOk="0" h="19112" w="24978">
                  <a:moveTo>
                    <a:pt x="20525" y="170"/>
                  </a:moveTo>
                  <a:lnTo>
                    <a:pt x="24748" y="18868"/>
                  </a:lnTo>
                  <a:lnTo>
                    <a:pt x="24748" y="18868"/>
                  </a:lnTo>
                  <a:lnTo>
                    <a:pt x="371" y="11716"/>
                  </a:lnTo>
                  <a:lnTo>
                    <a:pt x="15560" y="170"/>
                  </a:lnTo>
                  <a:close/>
                  <a:moveTo>
                    <a:pt x="15504" y="0"/>
                  </a:moveTo>
                  <a:lnTo>
                    <a:pt x="15480" y="17"/>
                  </a:lnTo>
                  <a:lnTo>
                    <a:pt x="1" y="11783"/>
                  </a:lnTo>
                  <a:lnTo>
                    <a:pt x="162" y="11832"/>
                  </a:lnTo>
                  <a:lnTo>
                    <a:pt x="24977" y="19112"/>
                  </a:lnTo>
                  <a:lnTo>
                    <a:pt x="20664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5"/>
            <p:cNvSpPr/>
            <p:nvPr/>
          </p:nvSpPr>
          <p:spPr>
            <a:xfrm>
              <a:off x="2590700" y="528850"/>
              <a:ext cx="622900" cy="929925"/>
            </a:xfrm>
            <a:custGeom>
              <a:rect b="b" l="l" r="r" t="t"/>
              <a:pathLst>
                <a:path extrusionOk="0" h="37197" w="24916">
                  <a:moveTo>
                    <a:pt x="210" y="240"/>
                  </a:moveTo>
                  <a:lnTo>
                    <a:pt x="24652" y="7412"/>
                  </a:lnTo>
                  <a:lnTo>
                    <a:pt x="5941" y="36726"/>
                  </a:lnTo>
                  <a:lnTo>
                    <a:pt x="210" y="240"/>
                  </a:lnTo>
                  <a:close/>
                  <a:moveTo>
                    <a:pt x="0" y="1"/>
                  </a:moveTo>
                  <a:lnTo>
                    <a:pt x="22" y="133"/>
                  </a:lnTo>
                  <a:lnTo>
                    <a:pt x="5843" y="37196"/>
                  </a:lnTo>
                  <a:lnTo>
                    <a:pt x="24916" y="73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5"/>
            <p:cNvSpPr/>
            <p:nvPr/>
          </p:nvSpPr>
          <p:spPr>
            <a:xfrm>
              <a:off x="5025975" y="238125"/>
              <a:ext cx="711800" cy="769600"/>
            </a:xfrm>
            <a:custGeom>
              <a:rect b="b" l="l" r="r" t="t"/>
              <a:pathLst>
                <a:path extrusionOk="0" h="30784" w="28472">
                  <a:moveTo>
                    <a:pt x="23679" y="170"/>
                  </a:moveTo>
                  <a:lnTo>
                    <a:pt x="28221" y="30262"/>
                  </a:lnTo>
                  <a:lnTo>
                    <a:pt x="389" y="170"/>
                  </a:lnTo>
                  <a:close/>
                  <a:moveTo>
                    <a:pt x="0" y="0"/>
                  </a:moveTo>
                  <a:lnTo>
                    <a:pt x="132" y="143"/>
                  </a:lnTo>
                  <a:lnTo>
                    <a:pt x="28471" y="30784"/>
                  </a:lnTo>
                  <a:lnTo>
                    <a:pt x="23825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5"/>
            <p:cNvSpPr/>
            <p:nvPr/>
          </p:nvSpPr>
          <p:spPr>
            <a:xfrm>
              <a:off x="4698175" y="238125"/>
              <a:ext cx="1044275" cy="768350"/>
            </a:xfrm>
            <a:custGeom>
              <a:rect b="b" l="l" r="r" t="t"/>
              <a:pathLst>
                <a:path extrusionOk="0" h="30734" w="41771">
                  <a:moveTo>
                    <a:pt x="13269" y="170"/>
                  </a:moveTo>
                  <a:lnTo>
                    <a:pt x="41146" y="30310"/>
                  </a:lnTo>
                  <a:lnTo>
                    <a:pt x="244" y="14452"/>
                  </a:lnTo>
                  <a:lnTo>
                    <a:pt x="8225" y="170"/>
                  </a:lnTo>
                  <a:close/>
                  <a:moveTo>
                    <a:pt x="8126" y="0"/>
                  </a:moveTo>
                  <a:lnTo>
                    <a:pt x="8100" y="44"/>
                  </a:lnTo>
                  <a:lnTo>
                    <a:pt x="0" y="14539"/>
                  </a:lnTo>
                  <a:lnTo>
                    <a:pt x="91" y="14575"/>
                  </a:lnTo>
                  <a:lnTo>
                    <a:pt x="41770" y="30734"/>
                  </a:lnTo>
                  <a:lnTo>
                    <a:pt x="41770" y="30734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5"/>
            <p:cNvSpPr/>
            <p:nvPr/>
          </p:nvSpPr>
          <p:spPr>
            <a:xfrm>
              <a:off x="257225" y="3852150"/>
              <a:ext cx="562825" cy="864950"/>
            </a:xfrm>
            <a:custGeom>
              <a:rect b="b" l="l" r="r" t="t"/>
              <a:pathLst>
                <a:path extrusionOk="0" h="34598" w="22513">
                  <a:moveTo>
                    <a:pt x="171" y="174"/>
                  </a:moveTo>
                  <a:lnTo>
                    <a:pt x="22201" y="493"/>
                  </a:lnTo>
                  <a:lnTo>
                    <a:pt x="171" y="34163"/>
                  </a:lnTo>
                  <a:lnTo>
                    <a:pt x="168" y="34151"/>
                  </a:lnTo>
                  <a:lnTo>
                    <a:pt x="171" y="174"/>
                  </a:lnTo>
                  <a:close/>
                  <a:moveTo>
                    <a:pt x="1" y="0"/>
                  </a:moveTo>
                  <a:lnTo>
                    <a:pt x="1" y="34169"/>
                  </a:lnTo>
                  <a:lnTo>
                    <a:pt x="90" y="34597"/>
                  </a:lnTo>
                  <a:lnTo>
                    <a:pt x="201" y="34427"/>
                  </a:lnTo>
                  <a:lnTo>
                    <a:pt x="22513" y="3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3955400" y="597825"/>
              <a:ext cx="748600" cy="793575"/>
            </a:xfrm>
            <a:custGeom>
              <a:rect b="b" l="l" r="r" t="t"/>
              <a:pathLst>
                <a:path extrusionOk="0" h="31743" w="29944">
                  <a:moveTo>
                    <a:pt x="29722" y="214"/>
                  </a:moveTo>
                  <a:lnTo>
                    <a:pt x="23112" y="31377"/>
                  </a:lnTo>
                  <a:lnTo>
                    <a:pt x="328" y="5614"/>
                  </a:lnTo>
                  <a:lnTo>
                    <a:pt x="29722" y="214"/>
                  </a:lnTo>
                  <a:close/>
                  <a:moveTo>
                    <a:pt x="29943" y="0"/>
                  </a:moveTo>
                  <a:lnTo>
                    <a:pt x="1" y="5501"/>
                  </a:lnTo>
                  <a:lnTo>
                    <a:pt x="100" y="5614"/>
                  </a:lnTo>
                  <a:lnTo>
                    <a:pt x="23209" y="31742"/>
                  </a:lnTo>
                  <a:lnTo>
                    <a:pt x="23243" y="31576"/>
                  </a:lnTo>
                  <a:lnTo>
                    <a:pt x="2994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5"/>
            <p:cNvSpPr/>
            <p:nvPr/>
          </p:nvSpPr>
          <p:spPr>
            <a:xfrm>
              <a:off x="3942375" y="731300"/>
              <a:ext cx="597325" cy="658325"/>
            </a:xfrm>
            <a:custGeom>
              <a:rect b="b" l="l" r="r" t="t"/>
              <a:pathLst>
                <a:path extrusionOk="0" h="26333" w="23893">
                  <a:moveTo>
                    <a:pt x="764" y="436"/>
                  </a:moveTo>
                  <a:lnTo>
                    <a:pt x="23469" y="26109"/>
                  </a:lnTo>
                  <a:lnTo>
                    <a:pt x="175" y="23302"/>
                  </a:lnTo>
                  <a:lnTo>
                    <a:pt x="764" y="436"/>
                  </a:lnTo>
                  <a:close/>
                  <a:moveTo>
                    <a:pt x="606" y="1"/>
                  </a:moveTo>
                  <a:lnTo>
                    <a:pt x="0" y="23453"/>
                  </a:lnTo>
                  <a:lnTo>
                    <a:pt x="79" y="23462"/>
                  </a:lnTo>
                  <a:lnTo>
                    <a:pt x="23892" y="26332"/>
                  </a:lnTo>
                  <a:lnTo>
                    <a:pt x="23745" y="2616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5"/>
            <p:cNvSpPr/>
            <p:nvPr/>
          </p:nvSpPr>
          <p:spPr>
            <a:xfrm>
              <a:off x="3024875" y="707475"/>
              <a:ext cx="557575" cy="1115675"/>
            </a:xfrm>
            <a:custGeom>
              <a:rect b="b" l="l" r="r" t="t"/>
              <a:pathLst>
                <a:path extrusionOk="0" h="44627" w="22303">
                  <a:moveTo>
                    <a:pt x="7467" y="431"/>
                  </a:moveTo>
                  <a:lnTo>
                    <a:pt x="22085" y="20712"/>
                  </a:lnTo>
                  <a:lnTo>
                    <a:pt x="259" y="44099"/>
                  </a:lnTo>
                  <a:lnTo>
                    <a:pt x="7467" y="431"/>
                  </a:lnTo>
                  <a:close/>
                  <a:moveTo>
                    <a:pt x="7365" y="0"/>
                  </a:moveTo>
                  <a:lnTo>
                    <a:pt x="7332" y="202"/>
                  </a:lnTo>
                  <a:lnTo>
                    <a:pt x="0" y="44627"/>
                  </a:lnTo>
                  <a:lnTo>
                    <a:pt x="22303" y="20724"/>
                  </a:lnTo>
                  <a:lnTo>
                    <a:pt x="22262" y="20668"/>
                  </a:lnTo>
                  <a:lnTo>
                    <a:pt x="7365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5"/>
            <p:cNvSpPr/>
            <p:nvPr/>
          </p:nvSpPr>
          <p:spPr>
            <a:xfrm>
              <a:off x="2735375" y="702975"/>
              <a:ext cx="478725" cy="1118625"/>
            </a:xfrm>
            <a:custGeom>
              <a:rect b="b" l="l" r="r" t="t"/>
              <a:pathLst>
                <a:path extrusionOk="0" h="44745" w="19149">
                  <a:moveTo>
                    <a:pt x="18845" y="792"/>
                  </a:moveTo>
                  <a:lnTo>
                    <a:pt x="11657" y="44341"/>
                  </a:lnTo>
                  <a:lnTo>
                    <a:pt x="210" y="29990"/>
                  </a:lnTo>
                  <a:lnTo>
                    <a:pt x="18845" y="792"/>
                  </a:lnTo>
                  <a:close/>
                  <a:moveTo>
                    <a:pt x="19148" y="1"/>
                  </a:moveTo>
                  <a:lnTo>
                    <a:pt x="18924" y="350"/>
                  </a:lnTo>
                  <a:lnTo>
                    <a:pt x="0" y="30001"/>
                  </a:lnTo>
                  <a:lnTo>
                    <a:pt x="40" y="30049"/>
                  </a:lnTo>
                  <a:lnTo>
                    <a:pt x="11763" y="44745"/>
                  </a:lnTo>
                  <a:lnTo>
                    <a:pt x="11794" y="44557"/>
                  </a:lnTo>
                  <a:lnTo>
                    <a:pt x="1914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5"/>
            <p:cNvSpPr/>
            <p:nvPr/>
          </p:nvSpPr>
          <p:spPr>
            <a:xfrm>
              <a:off x="3021825" y="1219800"/>
              <a:ext cx="560250" cy="600425"/>
            </a:xfrm>
            <a:custGeom>
              <a:rect b="b" l="l" r="r" t="t"/>
              <a:pathLst>
                <a:path extrusionOk="0" h="24017" w="22410">
                  <a:moveTo>
                    <a:pt x="22222" y="449"/>
                  </a:moveTo>
                  <a:lnTo>
                    <a:pt x="21504" y="18868"/>
                  </a:lnTo>
                  <a:lnTo>
                    <a:pt x="504" y="23725"/>
                  </a:lnTo>
                  <a:lnTo>
                    <a:pt x="22222" y="449"/>
                  </a:lnTo>
                  <a:close/>
                  <a:moveTo>
                    <a:pt x="22410" y="0"/>
                  </a:moveTo>
                  <a:lnTo>
                    <a:pt x="0" y="24016"/>
                  </a:lnTo>
                  <a:lnTo>
                    <a:pt x="21669" y="19004"/>
                  </a:lnTo>
                  <a:lnTo>
                    <a:pt x="21672" y="18939"/>
                  </a:lnTo>
                  <a:lnTo>
                    <a:pt x="2241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5"/>
            <p:cNvSpPr/>
            <p:nvPr/>
          </p:nvSpPr>
          <p:spPr>
            <a:xfrm>
              <a:off x="3020400" y="1690700"/>
              <a:ext cx="675175" cy="355425"/>
            </a:xfrm>
            <a:custGeom>
              <a:rect b="b" l="l" r="r" t="t"/>
              <a:pathLst>
                <a:path extrusionOk="0" h="14217" w="27007">
                  <a:moveTo>
                    <a:pt x="21590" y="199"/>
                  </a:moveTo>
                  <a:lnTo>
                    <a:pt x="26722" y="13940"/>
                  </a:lnTo>
                  <a:lnTo>
                    <a:pt x="619" y="5049"/>
                  </a:lnTo>
                  <a:lnTo>
                    <a:pt x="21590" y="199"/>
                  </a:lnTo>
                  <a:close/>
                  <a:moveTo>
                    <a:pt x="21697" y="0"/>
                  </a:moveTo>
                  <a:lnTo>
                    <a:pt x="21625" y="17"/>
                  </a:lnTo>
                  <a:lnTo>
                    <a:pt x="0" y="5019"/>
                  </a:lnTo>
                  <a:lnTo>
                    <a:pt x="283" y="5114"/>
                  </a:lnTo>
                  <a:lnTo>
                    <a:pt x="27006" y="14217"/>
                  </a:lnTo>
                  <a:lnTo>
                    <a:pt x="21697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5"/>
            <p:cNvSpPr/>
            <p:nvPr/>
          </p:nvSpPr>
          <p:spPr>
            <a:xfrm>
              <a:off x="2817175" y="1813850"/>
              <a:ext cx="881475" cy="521150"/>
            </a:xfrm>
            <a:custGeom>
              <a:rect b="b" l="l" r="r" t="t"/>
              <a:pathLst>
                <a:path extrusionOk="0" h="20846" w="35259">
                  <a:moveTo>
                    <a:pt x="8488" y="213"/>
                  </a:moveTo>
                  <a:lnTo>
                    <a:pt x="34726" y="9151"/>
                  </a:lnTo>
                  <a:lnTo>
                    <a:pt x="296" y="20568"/>
                  </a:lnTo>
                  <a:lnTo>
                    <a:pt x="8488" y="213"/>
                  </a:lnTo>
                  <a:close/>
                  <a:moveTo>
                    <a:pt x="8390" y="1"/>
                  </a:moveTo>
                  <a:lnTo>
                    <a:pt x="1" y="20845"/>
                  </a:lnTo>
                  <a:lnTo>
                    <a:pt x="1" y="20845"/>
                  </a:lnTo>
                  <a:lnTo>
                    <a:pt x="176" y="20788"/>
                  </a:lnTo>
                  <a:lnTo>
                    <a:pt x="35259" y="9154"/>
                  </a:lnTo>
                  <a:lnTo>
                    <a:pt x="35021" y="9072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5"/>
            <p:cNvSpPr/>
            <p:nvPr/>
          </p:nvSpPr>
          <p:spPr>
            <a:xfrm>
              <a:off x="2228050" y="1449525"/>
              <a:ext cx="803750" cy="604375"/>
            </a:xfrm>
            <a:custGeom>
              <a:rect b="b" l="l" r="r" t="t"/>
              <a:pathLst>
                <a:path extrusionOk="0" h="24175" w="32150">
                  <a:moveTo>
                    <a:pt x="20397" y="269"/>
                  </a:moveTo>
                  <a:lnTo>
                    <a:pt x="31858" y="14636"/>
                  </a:lnTo>
                  <a:lnTo>
                    <a:pt x="495" y="23852"/>
                  </a:lnTo>
                  <a:lnTo>
                    <a:pt x="20397" y="269"/>
                  </a:lnTo>
                  <a:close/>
                  <a:moveTo>
                    <a:pt x="20400" y="0"/>
                  </a:moveTo>
                  <a:lnTo>
                    <a:pt x="20334" y="79"/>
                  </a:lnTo>
                  <a:lnTo>
                    <a:pt x="1" y="24174"/>
                  </a:lnTo>
                  <a:lnTo>
                    <a:pt x="32149" y="14728"/>
                  </a:lnTo>
                  <a:lnTo>
                    <a:pt x="2040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5"/>
            <p:cNvSpPr/>
            <p:nvPr/>
          </p:nvSpPr>
          <p:spPr>
            <a:xfrm>
              <a:off x="2228350" y="1813250"/>
              <a:ext cx="803400" cy="521225"/>
            </a:xfrm>
            <a:custGeom>
              <a:rect b="b" l="l" r="r" t="t"/>
              <a:pathLst>
                <a:path extrusionOk="0" h="20849" w="32136">
                  <a:moveTo>
                    <a:pt x="31848" y="265"/>
                  </a:moveTo>
                  <a:lnTo>
                    <a:pt x="23656" y="20616"/>
                  </a:lnTo>
                  <a:lnTo>
                    <a:pt x="471" y="9484"/>
                  </a:lnTo>
                  <a:lnTo>
                    <a:pt x="31848" y="265"/>
                  </a:lnTo>
                  <a:close/>
                  <a:moveTo>
                    <a:pt x="32136" y="1"/>
                  </a:moveTo>
                  <a:lnTo>
                    <a:pt x="1" y="9446"/>
                  </a:lnTo>
                  <a:lnTo>
                    <a:pt x="200" y="9541"/>
                  </a:lnTo>
                  <a:lnTo>
                    <a:pt x="23747" y="20848"/>
                  </a:lnTo>
                  <a:lnTo>
                    <a:pt x="23780" y="20764"/>
                  </a:lnTo>
                  <a:lnTo>
                    <a:pt x="32136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5"/>
            <p:cNvSpPr/>
            <p:nvPr/>
          </p:nvSpPr>
          <p:spPr>
            <a:xfrm>
              <a:off x="1397750" y="2047250"/>
              <a:ext cx="842975" cy="502900"/>
            </a:xfrm>
            <a:custGeom>
              <a:rect b="b" l="l" r="r" t="t"/>
              <a:pathLst>
                <a:path extrusionOk="0" h="20116" w="33719">
                  <a:moveTo>
                    <a:pt x="33201" y="206"/>
                  </a:moveTo>
                  <a:lnTo>
                    <a:pt x="9328" y="19850"/>
                  </a:lnTo>
                  <a:lnTo>
                    <a:pt x="272" y="2483"/>
                  </a:lnTo>
                  <a:lnTo>
                    <a:pt x="33201" y="206"/>
                  </a:lnTo>
                  <a:close/>
                  <a:moveTo>
                    <a:pt x="33719" y="0"/>
                  </a:moveTo>
                  <a:lnTo>
                    <a:pt x="33454" y="20"/>
                  </a:lnTo>
                  <a:lnTo>
                    <a:pt x="1" y="2332"/>
                  </a:lnTo>
                  <a:lnTo>
                    <a:pt x="61" y="2447"/>
                  </a:lnTo>
                  <a:lnTo>
                    <a:pt x="9274" y="20115"/>
                  </a:lnTo>
                  <a:lnTo>
                    <a:pt x="9355" y="20049"/>
                  </a:lnTo>
                  <a:lnTo>
                    <a:pt x="33719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5"/>
            <p:cNvSpPr/>
            <p:nvPr/>
          </p:nvSpPr>
          <p:spPr>
            <a:xfrm>
              <a:off x="1626200" y="2045275"/>
              <a:ext cx="610250" cy="759700"/>
            </a:xfrm>
            <a:custGeom>
              <a:rect b="b" l="l" r="r" t="t"/>
              <a:pathLst>
                <a:path extrusionOk="0" h="30388" w="24410">
                  <a:moveTo>
                    <a:pt x="24233" y="365"/>
                  </a:moveTo>
                  <a:lnTo>
                    <a:pt x="23734" y="30132"/>
                  </a:lnTo>
                  <a:lnTo>
                    <a:pt x="324" y="20039"/>
                  </a:lnTo>
                  <a:lnTo>
                    <a:pt x="24233" y="365"/>
                  </a:lnTo>
                  <a:close/>
                  <a:moveTo>
                    <a:pt x="24409" y="1"/>
                  </a:moveTo>
                  <a:lnTo>
                    <a:pt x="0" y="20086"/>
                  </a:lnTo>
                  <a:lnTo>
                    <a:pt x="23900" y="30388"/>
                  </a:lnTo>
                  <a:lnTo>
                    <a:pt x="2440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5"/>
            <p:cNvSpPr/>
            <p:nvPr/>
          </p:nvSpPr>
          <p:spPr>
            <a:xfrm>
              <a:off x="1140225" y="2101750"/>
              <a:ext cx="492650" cy="897300"/>
            </a:xfrm>
            <a:custGeom>
              <a:rect b="b" l="l" r="r" t="t"/>
              <a:pathLst>
                <a:path extrusionOk="0" h="35892" w="19706">
                  <a:moveTo>
                    <a:pt x="10460" y="455"/>
                  </a:moveTo>
                  <a:lnTo>
                    <a:pt x="19495" y="17784"/>
                  </a:lnTo>
                  <a:lnTo>
                    <a:pt x="334" y="35356"/>
                  </a:lnTo>
                  <a:lnTo>
                    <a:pt x="334" y="35356"/>
                  </a:lnTo>
                  <a:lnTo>
                    <a:pt x="10460" y="455"/>
                  </a:lnTo>
                  <a:close/>
                  <a:moveTo>
                    <a:pt x="10415" y="0"/>
                  </a:moveTo>
                  <a:lnTo>
                    <a:pt x="1" y="35891"/>
                  </a:lnTo>
                  <a:lnTo>
                    <a:pt x="1" y="35891"/>
                  </a:lnTo>
                  <a:lnTo>
                    <a:pt x="224" y="35685"/>
                  </a:lnTo>
                  <a:lnTo>
                    <a:pt x="19706" y="17821"/>
                  </a:lnTo>
                  <a:lnTo>
                    <a:pt x="19676" y="17763"/>
                  </a:lnTo>
                  <a:lnTo>
                    <a:pt x="10415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5"/>
            <p:cNvSpPr/>
            <p:nvPr/>
          </p:nvSpPr>
          <p:spPr>
            <a:xfrm>
              <a:off x="4531925" y="595250"/>
              <a:ext cx="887350" cy="1029625"/>
            </a:xfrm>
            <a:custGeom>
              <a:rect b="b" l="l" r="r" t="t"/>
              <a:pathLst>
                <a:path extrusionOk="0" h="41185" w="35494">
                  <a:moveTo>
                    <a:pt x="6816" y="420"/>
                  </a:moveTo>
                  <a:lnTo>
                    <a:pt x="35086" y="40901"/>
                  </a:lnTo>
                  <a:lnTo>
                    <a:pt x="35086" y="40901"/>
                  </a:lnTo>
                  <a:lnTo>
                    <a:pt x="199" y="31601"/>
                  </a:lnTo>
                  <a:lnTo>
                    <a:pt x="6816" y="420"/>
                  </a:lnTo>
                  <a:close/>
                  <a:moveTo>
                    <a:pt x="6730" y="1"/>
                  </a:moveTo>
                  <a:lnTo>
                    <a:pt x="6689" y="192"/>
                  </a:lnTo>
                  <a:lnTo>
                    <a:pt x="0" y="31725"/>
                  </a:lnTo>
                  <a:lnTo>
                    <a:pt x="77" y="31744"/>
                  </a:lnTo>
                  <a:lnTo>
                    <a:pt x="35493" y="41185"/>
                  </a:lnTo>
                  <a:lnTo>
                    <a:pt x="35359" y="40993"/>
                  </a:lnTo>
                  <a:lnTo>
                    <a:pt x="673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5"/>
            <p:cNvSpPr/>
            <p:nvPr/>
          </p:nvSpPr>
          <p:spPr>
            <a:xfrm>
              <a:off x="4695500" y="595975"/>
              <a:ext cx="1042125" cy="1029475"/>
            </a:xfrm>
            <a:custGeom>
              <a:rect b="b" l="l" r="r" t="t"/>
              <a:pathLst>
                <a:path extrusionOk="0" h="41179" w="41685">
                  <a:moveTo>
                    <a:pt x="458" y="361"/>
                  </a:moveTo>
                  <a:lnTo>
                    <a:pt x="41446" y="16254"/>
                  </a:lnTo>
                  <a:lnTo>
                    <a:pt x="28736" y="40850"/>
                  </a:lnTo>
                  <a:lnTo>
                    <a:pt x="458" y="361"/>
                  </a:lnTo>
                  <a:close/>
                  <a:moveTo>
                    <a:pt x="0" y="1"/>
                  </a:moveTo>
                  <a:lnTo>
                    <a:pt x="160" y="230"/>
                  </a:lnTo>
                  <a:lnTo>
                    <a:pt x="28757" y="41178"/>
                  </a:lnTo>
                  <a:lnTo>
                    <a:pt x="28822" y="41053"/>
                  </a:lnTo>
                  <a:lnTo>
                    <a:pt x="41684" y="16162"/>
                  </a:lnTo>
                  <a:lnTo>
                    <a:pt x="41597" y="16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5"/>
            <p:cNvSpPr/>
            <p:nvPr/>
          </p:nvSpPr>
          <p:spPr>
            <a:xfrm>
              <a:off x="813400" y="3856900"/>
              <a:ext cx="1115275" cy="1058800"/>
            </a:xfrm>
            <a:custGeom>
              <a:rect b="b" l="l" r="r" t="t"/>
              <a:pathLst>
                <a:path extrusionOk="0" h="42352" w="44611">
                  <a:moveTo>
                    <a:pt x="218" y="442"/>
                  </a:moveTo>
                  <a:lnTo>
                    <a:pt x="44106" y="42106"/>
                  </a:lnTo>
                  <a:lnTo>
                    <a:pt x="4060" y="36334"/>
                  </a:lnTo>
                  <a:lnTo>
                    <a:pt x="218" y="442"/>
                  </a:lnTo>
                  <a:close/>
                  <a:moveTo>
                    <a:pt x="1" y="0"/>
                  </a:moveTo>
                  <a:lnTo>
                    <a:pt x="3906" y="36483"/>
                  </a:lnTo>
                  <a:lnTo>
                    <a:pt x="3972" y="36492"/>
                  </a:lnTo>
                  <a:lnTo>
                    <a:pt x="44610" y="423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5"/>
            <p:cNvSpPr/>
            <p:nvPr/>
          </p:nvSpPr>
          <p:spPr>
            <a:xfrm>
              <a:off x="256750" y="3856300"/>
              <a:ext cx="658650" cy="913175"/>
            </a:xfrm>
            <a:custGeom>
              <a:rect b="b" l="l" r="r" t="t"/>
              <a:pathLst>
                <a:path extrusionOk="0" h="36527" w="26346">
                  <a:moveTo>
                    <a:pt x="22316" y="491"/>
                  </a:moveTo>
                  <a:lnTo>
                    <a:pt x="26155" y="36340"/>
                  </a:lnTo>
                  <a:lnTo>
                    <a:pt x="299" y="34142"/>
                  </a:lnTo>
                  <a:lnTo>
                    <a:pt x="22316" y="491"/>
                  </a:lnTo>
                  <a:close/>
                  <a:moveTo>
                    <a:pt x="22434" y="0"/>
                  </a:moveTo>
                  <a:lnTo>
                    <a:pt x="22304" y="199"/>
                  </a:lnTo>
                  <a:lnTo>
                    <a:pt x="0" y="34287"/>
                  </a:lnTo>
                  <a:lnTo>
                    <a:pt x="26345" y="36527"/>
                  </a:lnTo>
                  <a:lnTo>
                    <a:pt x="22434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5"/>
            <p:cNvSpPr/>
            <p:nvPr/>
          </p:nvSpPr>
          <p:spPr>
            <a:xfrm>
              <a:off x="255400" y="4709075"/>
              <a:ext cx="674450" cy="767125"/>
            </a:xfrm>
            <a:custGeom>
              <a:rect b="b" l="l" r="r" t="t"/>
              <a:pathLst>
                <a:path extrusionOk="0" h="30685" w="26978">
                  <a:moveTo>
                    <a:pt x="407" y="207"/>
                  </a:moveTo>
                  <a:lnTo>
                    <a:pt x="26221" y="2401"/>
                  </a:lnTo>
                  <a:lnTo>
                    <a:pt x="26798" y="30224"/>
                  </a:lnTo>
                  <a:lnTo>
                    <a:pt x="26798" y="30224"/>
                  </a:lnTo>
                  <a:lnTo>
                    <a:pt x="407" y="207"/>
                  </a:lnTo>
                  <a:close/>
                  <a:moveTo>
                    <a:pt x="0" y="1"/>
                  </a:moveTo>
                  <a:lnTo>
                    <a:pt x="140" y="159"/>
                  </a:lnTo>
                  <a:lnTo>
                    <a:pt x="26978" y="30685"/>
                  </a:lnTo>
                  <a:lnTo>
                    <a:pt x="26387" y="2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5"/>
            <p:cNvSpPr/>
            <p:nvPr/>
          </p:nvSpPr>
          <p:spPr>
            <a:xfrm>
              <a:off x="910800" y="4764650"/>
              <a:ext cx="1018050" cy="709375"/>
            </a:xfrm>
            <a:custGeom>
              <a:rect b="b" l="l" r="r" t="t"/>
              <a:pathLst>
                <a:path extrusionOk="0" h="28375" w="40722">
                  <a:moveTo>
                    <a:pt x="174" y="197"/>
                  </a:moveTo>
                  <a:lnTo>
                    <a:pt x="40202" y="5966"/>
                  </a:lnTo>
                  <a:lnTo>
                    <a:pt x="754" y="28087"/>
                  </a:lnTo>
                  <a:lnTo>
                    <a:pt x="174" y="197"/>
                  </a:lnTo>
                  <a:close/>
                  <a:moveTo>
                    <a:pt x="1" y="0"/>
                  </a:moveTo>
                  <a:lnTo>
                    <a:pt x="2" y="101"/>
                  </a:lnTo>
                  <a:lnTo>
                    <a:pt x="590" y="28375"/>
                  </a:lnTo>
                  <a:lnTo>
                    <a:pt x="40722" y="5870"/>
                  </a:lnTo>
                  <a:lnTo>
                    <a:pt x="40475" y="5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5"/>
            <p:cNvSpPr/>
            <p:nvPr/>
          </p:nvSpPr>
          <p:spPr>
            <a:xfrm>
              <a:off x="257225" y="4708775"/>
              <a:ext cx="676025" cy="764875"/>
            </a:xfrm>
            <a:custGeom>
              <a:rect b="b" l="l" r="r" t="t"/>
              <a:pathLst>
                <a:path extrusionOk="0" h="30595" w="27041">
                  <a:moveTo>
                    <a:pt x="171" y="290"/>
                  </a:moveTo>
                  <a:lnTo>
                    <a:pt x="26588" y="30338"/>
                  </a:lnTo>
                  <a:lnTo>
                    <a:pt x="171" y="25490"/>
                  </a:lnTo>
                  <a:lnTo>
                    <a:pt x="171" y="290"/>
                  </a:lnTo>
                  <a:close/>
                  <a:moveTo>
                    <a:pt x="142" y="1"/>
                  </a:moveTo>
                  <a:lnTo>
                    <a:pt x="1" y="106"/>
                  </a:lnTo>
                  <a:lnTo>
                    <a:pt x="1" y="25632"/>
                  </a:lnTo>
                  <a:lnTo>
                    <a:pt x="27040" y="3059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5"/>
            <p:cNvSpPr/>
            <p:nvPr/>
          </p:nvSpPr>
          <p:spPr>
            <a:xfrm>
              <a:off x="1292625" y="2543900"/>
              <a:ext cx="932750" cy="1166225"/>
            </a:xfrm>
            <a:custGeom>
              <a:rect b="b" l="l" r="r" t="t"/>
              <a:pathLst>
                <a:path extrusionOk="0" h="46649" w="37310">
                  <a:moveTo>
                    <a:pt x="13560" y="233"/>
                  </a:moveTo>
                  <a:lnTo>
                    <a:pt x="37009" y="10344"/>
                  </a:lnTo>
                  <a:lnTo>
                    <a:pt x="340" y="46079"/>
                  </a:lnTo>
                  <a:lnTo>
                    <a:pt x="13560" y="233"/>
                  </a:lnTo>
                  <a:close/>
                  <a:moveTo>
                    <a:pt x="13450" y="1"/>
                  </a:moveTo>
                  <a:lnTo>
                    <a:pt x="1" y="46649"/>
                  </a:lnTo>
                  <a:lnTo>
                    <a:pt x="37309" y="10288"/>
                  </a:lnTo>
                  <a:lnTo>
                    <a:pt x="37193" y="10238"/>
                  </a:lnTo>
                  <a:lnTo>
                    <a:pt x="1345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5"/>
            <p:cNvSpPr/>
            <p:nvPr/>
          </p:nvSpPr>
          <p:spPr>
            <a:xfrm>
              <a:off x="1290325" y="2796900"/>
              <a:ext cx="960550" cy="909500"/>
            </a:xfrm>
            <a:custGeom>
              <a:rect b="b" l="l" r="r" t="t"/>
              <a:pathLst>
                <a:path extrusionOk="0" h="36380" w="38422">
                  <a:moveTo>
                    <a:pt x="37174" y="389"/>
                  </a:moveTo>
                  <a:lnTo>
                    <a:pt x="38245" y="28908"/>
                  </a:lnTo>
                  <a:lnTo>
                    <a:pt x="523" y="36109"/>
                  </a:lnTo>
                  <a:lnTo>
                    <a:pt x="37174" y="389"/>
                  </a:lnTo>
                  <a:close/>
                  <a:moveTo>
                    <a:pt x="37329" y="1"/>
                  </a:moveTo>
                  <a:lnTo>
                    <a:pt x="37193" y="135"/>
                  </a:lnTo>
                  <a:lnTo>
                    <a:pt x="1" y="36380"/>
                  </a:lnTo>
                  <a:lnTo>
                    <a:pt x="1" y="36380"/>
                  </a:lnTo>
                  <a:lnTo>
                    <a:pt x="278" y="36327"/>
                  </a:lnTo>
                  <a:lnTo>
                    <a:pt x="38421" y="29047"/>
                  </a:lnTo>
                  <a:lnTo>
                    <a:pt x="38418" y="28975"/>
                  </a:lnTo>
                  <a:lnTo>
                    <a:pt x="3732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5"/>
            <p:cNvSpPr/>
            <p:nvPr/>
          </p:nvSpPr>
          <p:spPr>
            <a:xfrm>
              <a:off x="1142050" y="2540125"/>
              <a:ext cx="492350" cy="1171600"/>
            </a:xfrm>
            <a:custGeom>
              <a:rect b="b" l="l" r="r" t="t"/>
              <a:pathLst>
                <a:path extrusionOk="0" h="46864" w="19694">
                  <a:moveTo>
                    <a:pt x="19363" y="536"/>
                  </a:moveTo>
                  <a:lnTo>
                    <a:pt x="6204" y="46167"/>
                  </a:lnTo>
                  <a:lnTo>
                    <a:pt x="187" y="18118"/>
                  </a:lnTo>
                  <a:lnTo>
                    <a:pt x="19363" y="536"/>
                  </a:lnTo>
                  <a:close/>
                  <a:moveTo>
                    <a:pt x="19693" y="1"/>
                  </a:moveTo>
                  <a:lnTo>
                    <a:pt x="19470" y="204"/>
                  </a:lnTo>
                  <a:lnTo>
                    <a:pt x="0" y="18058"/>
                  </a:lnTo>
                  <a:lnTo>
                    <a:pt x="11" y="18106"/>
                  </a:lnTo>
                  <a:lnTo>
                    <a:pt x="6180" y="46863"/>
                  </a:lnTo>
                  <a:lnTo>
                    <a:pt x="19693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812075" y="3700400"/>
              <a:ext cx="1112750" cy="1217525"/>
            </a:xfrm>
            <a:custGeom>
              <a:rect b="b" l="l" r="r" t="t"/>
              <a:pathLst>
                <a:path extrusionOk="0" h="48701" w="44510">
                  <a:moveTo>
                    <a:pt x="19349" y="207"/>
                  </a:moveTo>
                  <a:lnTo>
                    <a:pt x="43900" y="47887"/>
                  </a:lnTo>
                  <a:lnTo>
                    <a:pt x="323" y="6518"/>
                  </a:lnTo>
                  <a:lnTo>
                    <a:pt x="19349" y="207"/>
                  </a:lnTo>
                  <a:close/>
                  <a:moveTo>
                    <a:pt x="19433" y="0"/>
                  </a:moveTo>
                  <a:lnTo>
                    <a:pt x="1" y="6446"/>
                  </a:lnTo>
                  <a:lnTo>
                    <a:pt x="105" y="6543"/>
                  </a:lnTo>
                  <a:lnTo>
                    <a:pt x="44510" y="48701"/>
                  </a:lnTo>
                  <a:lnTo>
                    <a:pt x="1943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5"/>
            <p:cNvSpPr/>
            <p:nvPr/>
          </p:nvSpPr>
          <p:spPr>
            <a:xfrm>
              <a:off x="812575" y="2984825"/>
              <a:ext cx="486775" cy="881025"/>
            </a:xfrm>
            <a:custGeom>
              <a:rect b="b" l="l" r="r" t="t"/>
              <a:pathLst>
                <a:path extrusionOk="0" h="35241" w="19471">
                  <a:moveTo>
                    <a:pt x="13251" y="601"/>
                  </a:moveTo>
                  <a:lnTo>
                    <a:pt x="19272" y="28670"/>
                  </a:lnTo>
                  <a:lnTo>
                    <a:pt x="285" y="34968"/>
                  </a:lnTo>
                  <a:lnTo>
                    <a:pt x="13251" y="601"/>
                  </a:lnTo>
                  <a:close/>
                  <a:moveTo>
                    <a:pt x="13297" y="0"/>
                  </a:moveTo>
                  <a:lnTo>
                    <a:pt x="13194" y="270"/>
                  </a:lnTo>
                  <a:lnTo>
                    <a:pt x="1" y="35240"/>
                  </a:lnTo>
                  <a:lnTo>
                    <a:pt x="19471" y="28784"/>
                  </a:lnTo>
                  <a:lnTo>
                    <a:pt x="19456" y="28709"/>
                  </a:lnTo>
                  <a:lnTo>
                    <a:pt x="13297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5"/>
            <p:cNvSpPr/>
            <p:nvPr/>
          </p:nvSpPr>
          <p:spPr>
            <a:xfrm>
              <a:off x="257225" y="238125"/>
              <a:ext cx="529925" cy="241875"/>
            </a:xfrm>
            <a:custGeom>
              <a:rect b="b" l="l" r="r" t="t"/>
              <a:pathLst>
                <a:path extrusionOk="0" h="9675" w="21197">
                  <a:moveTo>
                    <a:pt x="20456" y="170"/>
                  </a:moveTo>
                  <a:lnTo>
                    <a:pt x="1343" y="9447"/>
                  </a:lnTo>
                  <a:lnTo>
                    <a:pt x="171" y="6962"/>
                  </a:lnTo>
                  <a:lnTo>
                    <a:pt x="171" y="170"/>
                  </a:lnTo>
                  <a:close/>
                  <a:moveTo>
                    <a:pt x="1" y="0"/>
                  </a:moveTo>
                  <a:lnTo>
                    <a:pt x="8" y="7018"/>
                  </a:lnTo>
                  <a:lnTo>
                    <a:pt x="1263" y="9674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5"/>
            <p:cNvSpPr/>
            <p:nvPr/>
          </p:nvSpPr>
          <p:spPr>
            <a:xfrm>
              <a:off x="285400" y="238125"/>
              <a:ext cx="646025" cy="645975"/>
            </a:xfrm>
            <a:custGeom>
              <a:rect b="b" l="l" r="r" t="t"/>
              <a:pathLst>
                <a:path extrusionOk="0" h="25839" w="25841">
                  <a:moveTo>
                    <a:pt x="24818" y="170"/>
                  </a:moveTo>
                  <a:lnTo>
                    <a:pt x="25660" y="25524"/>
                  </a:lnTo>
                  <a:lnTo>
                    <a:pt x="350" y="9570"/>
                  </a:lnTo>
                  <a:lnTo>
                    <a:pt x="19720" y="170"/>
                  </a:lnTo>
                  <a:close/>
                  <a:moveTo>
                    <a:pt x="24982" y="0"/>
                  </a:moveTo>
                  <a:lnTo>
                    <a:pt x="19662" y="9"/>
                  </a:lnTo>
                  <a:lnTo>
                    <a:pt x="1" y="9551"/>
                  </a:lnTo>
                  <a:lnTo>
                    <a:pt x="25841" y="25839"/>
                  </a:lnTo>
                  <a:lnTo>
                    <a:pt x="2498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5"/>
            <p:cNvSpPr/>
            <p:nvPr/>
          </p:nvSpPr>
          <p:spPr>
            <a:xfrm>
              <a:off x="257225" y="403175"/>
              <a:ext cx="35925" cy="76450"/>
            </a:xfrm>
            <a:custGeom>
              <a:rect b="b" l="l" r="r" t="t"/>
              <a:pathLst>
                <a:path extrusionOk="0" h="3058" w="1437">
                  <a:moveTo>
                    <a:pt x="171" y="758"/>
                  </a:moveTo>
                  <a:lnTo>
                    <a:pt x="1170" y="2875"/>
                  </a:lnTo>
                  <a:lnTo>
                    <a:pt x="171" y="2885"/>
                  </a:lnTo>
                  <a:lnTo>
                    <a:pt x="171" y="758"/>
                  </a:lnTo>
                  <a:close/>
                  <a:moveTo>
                    <a:pt x="1" y="0"/>
                  </a:moveTo>
                  <a:lnTo>
                    <a:pt x="1" y="3057"/>
                  </a:lnTo>
                  <a:lnTo>
                    <a:pt x="1437" y="30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5"/>
            <p:cNvSpPr/>
            <p:nvPr/>
          </p:nvSpPr>
          <p:spPr>
            <a:xfrm>
              <a:off x="257225" y="474875"/>
              <a:ext cx="39725" cy="26550"/>
            </a:xfrm>
            <a:custGeom>
              <a:rect b="b" l="l" r="r" t="t"/>
              <a:pathLst>
                <a:path extrusionOk="0" h="1062" w="1589">
                  <a:moveTo>
                    <a:pt x="1018" y="178"/>
                  </a:moveTo>
                  <a:lnTo>
                    <a:pt x="170" y="743"/>
                  </a:lnTo>
                  <a:lnTo>
                    <a:pt x="170" y="188"/>
                  </a:lnTo>
                  <a:lnTo>
                    <a:pt x="1018" y="178"/>
                  </a:lnTo>
                  <a:close/>
                  <a:moveTo>
                    <a:pt x="1589" y="1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5"/>
            <p:cNvSpPr/>
            <p:nvPr/>
          </p:nvSpPr>
          <p:spPr>
            <a:xfrm>
              <a:off x="287225" y="473000"/>
              <a:ext cx="644750" cy="1400100"/>
            </a:xfrm>
            <a:custGeom>
              <a:rect b="b" l="l" r="r" t="t"/>
              <a:pathLst>
                <a:path extrusionOk="0" h="56004" w="25790">
                  <a:moveTo>
                    <a:pt x="207" y="330"/>
                  </a:moveTo>
                  <a:lnTo>
                    <a:pt x="25568" y="16317"/>
                  </a:lnTo>
                  <a:lnTo>
                    <a:pt x="6069" y="55408"/>
                  </a:lnTo>
                  <a:lnTo>
                    <a:pt x="207" y="330"/>
                  </a:lnTo>
                  <a:close/>
                  <a:moveTo>
                    <a:pt x="0" y="0"/>
                  </a:moveTo>
                  <a:lnTo>
                    <a:pt x="18" y="174"/>
                  </a:lnTo>
                  <a:lnTo>
                    <a:pt x="5960" y="56003"/>
                  </a:lnTo>
                  <a:lnTo>
                    <a:pt x="25789" y="16255"/>
                  </a:lnTo>
                  <a:lnTo>
                    <a:pt x="25723" y="16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5"/>
            <p:cNvSpPr/>
            <p:nvPr/>
          </p:nvSpPr>
          <p:spPr>
            <a:xfrm>
              <a:off x="434500" y="874900"/>
              <a:ext cx="970100" cy="1235600"/>
            </a:xfrm>
            <a:custGeom>
              <a:rect b="b" l="l" r="r" t="t"/>
              <a:pathLst>
                <a:path extrusionOk="0" h="49424" w="38804">
                  <a:moveTo>
                    <a:pt x="19778" y="420"/>
                  </a:moveTo>
                  <a:lnTo>
                    <a:pt x="38528" y="49180"/>
                  </a:lnTo>
                  <a:lnTo>
                    <a:pt x="247" y="39575"/>
                  </a:lnTo>
                  <a:lnTo>
                    <a:pt x="19778" y="420"/>
                  </a:lnTo>
                  <a:close/>
                  <a:moveTo>
                    <a:pt x="19797" y="0"/>
                  </a:moveTo>
                  <a:lnTo>
                    <a:pt x="0" y="39686"/>
                  </a:lnTo>
                  <a:lnTo>
                    <a:pt x="102" y="39713"/>
                  </a:lnTo>
                  <a:lnTo>
                    <a:pt x="38803" y="49424"/>
                  </a:lnTo>
                  <a:lnTo>
                    <a:pt x="19797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5"/>
            <p:cNvSpPr/>
            <p:nvPr/>
          </p:nvSpPr>
          <p:spPr>
            <a:xfrm>
              <a:off x="257225" y="473375"/>
              <a:ext cx="183250" cy="1399275"/>
            </a:xfrm>
            <a:custGeom>
              <a:rect b="b" l="l" r="r" t="t"/>
              <a:pathLst>
                <a:path extrusionOk="0" h="55971" w="7330">
                  <a:moveTo>
                    <a:pt x="1233" y="299"/>
                  </a:moveTo>
                  <a:lnTo>
                    <a:pt x="7100" y="55413"/>
                  </a:lnTo>
                  <a:lnTo>
                    <a:pt x="171" y="46778"/>
                  </a:lnTo>
                  <a:lnTo>
                    <a:pt x="171" y="1008"/>
                  </a:lnTo>
                  <a:lnTo>
                    <a:pt x="1233" y="299"/>
                  </a:lnTo>
                  <a:close/>
                  <a:moveTo>
                    <a:pt x="1373" y="0"/>
                  </a:moveTo>
                  <a:lnTo>
                    <a:pt x="1" y="916"/>
                  </a:lnTo>
                  <a:lnTo>
                    <a:pt x="1" y="46839"/>
                  </a:lnTo>
                  <a:lnTo>
                    <a:pt x="20" y="46863"/>
                  </a:lnTo>
                  <a:lnTo>
                    <a:pt x="7329" y="55970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5"/>
            <p:cNvSpPr/>
            <p:nvPr/>
          </p:nvSpPr>
          <p:spPr>
            <a:xfrm>
              <a:off x="432975" y="1862300"/>
              <a:ext cx="970825" cy="1135200"/>
            </a:xfrm>
            <a:custGeom>
              <a:rect b="b" l="l" r="r" t="t"/>
              <a:pathLst>
                <a:path extrusionOk="0" h="45408" w="38833">
                  <a:moveTo>
                    <a:pt x="368" y="269"/>
                  </a:moveTo>
                  <a:lnTo>
                    <a:pt x="38620" y="9867"/>
                  </a:lnTo>
                  <a:lnTo>
                    <a:pt x="28428" y="44995"/>
                  </a:lnTo>
                  <a:lnTo>
                    <a:pt x="368" y="269"/>
                  </a:lnTo>
                  <a:close/>
                  <a:moveTo>
                    <a:pt x="1" y="1"/>
                  </a:moveTo>
                  <a:lnTo>
                    <a:pt x="28485" y="45407"/>
                  </a:lnTo>
                  <a:lnTo>
                    <a:pt x="28538" y="45225"/>
                  </a:lnTo>
                  <a:lnTo>
                    <a:pt x="38833" y="9744"/>
                  </a:lnTo>
                  <a:lnTo>
                    <a:pt x="38747" y="97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5"/>
            <p:cNvSpPr/>
            <p:nvPr/>
          </p:nvSpPr>
          <p:spPr>
            <a:xfrm>
              <a:off x="257225" y="1637550"/>
              <a:ext cx="188900" cy="235325"/>
            </a:xfrm>
            <a:custGeom>
              <a:rect b="b" l="l" r="r" t="t"/>
              <a:pathLst>
                <a:path extrusionOk="0" h="9413" w="7556">
                  <a:moveTo>
                    <a:pt x="171" y="483"/>
                  </a:moveTo>
                  <a:lnTo>
                    <a:pt x="6873" y="8837"/>
                  </a:lnTo>
                  <a:lnTo>
                    <a:pt x="171" y="5073"/>
                  </a:lnTo>
                  <a:lnTo>
                    <a:pt x="171" y="483"/>
                  </a:lnTo>
                  <a:close/>
                  <a:moveTo>
                    <a:pt x="1" y="0"/>
                  </a:moveTo>
                  <a:lnTo>
                    <a:pt x="1" y="5174"/>
                  </a:lnTo>
                  <a:lnTo>
                    <a:pt x="45" y="5197"/>
                  </a:lnTo>
                  <a:lnTo>
                    <a:pt x="7555" y="94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5"/>
            <p:cNvSpPr/>
            <p:nvPr/>
          </p:nvSpPr>
          <p:spPr>
            <a:xfrm>
              <a:off x="257225" y="1762000"/>
              <a:ext cx="186250" cy="145750"/>
            </a:xfrm>
            <a:custGeom>
              <a:rect b="b" l="l" r="r" t="t"/>
              <a:pathLst>
                <a:path extrusionOk="0" h="5830" w="7450">
                  <a:moveTo>
                    <a:pt x="171" y="290"/>
                  </a:moveTo>
                  <a:lnTo>
                    <a:pt x="6978" y="4112"/>
                  </a:lnTo>
                  <a:lnTo>
                    <a:pt x="171" y="5617"/>
                  </a:lnTo>
                  <a:lnTo>
                    <a:pt x="171" y="290"/>
                  </a:lnTo>
                  <a:close/>
                  <a:moveTo>
                    <a:pt x="1" y="0"/>
                  </a:moveTo>
                  <a:lnTo>
                    <a:pt x="1" y="5830"/>
                  </a:lnTo>
                  <a:lnTo>
                    <a:pt x="7450" y="4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5"/>
            <p:cNvSpPr/>
            <p:nvPr/>
          </p:nvSpPr>
          <p:spPr>
            <a:xfrm>
              <a:off x="435250" y="1857925"/>
              <a:ext cx="713525" cy="1137350"/>
            </a:xfrm>
            <a:custGeom>
              <a:rect b="b" l="l" r="r" t="t"/>
              <a:pathLst>
                <a:path extrusionOk="0" h="45494" w="28541">
                  <a:moveTo>
                    <a:pt x="187" y="617"/>
                  </a:moveTo>
                  <a:lnTo>
                    <a:pt x="28192" y="45258"/>
                  </a:lnTo>
                  <a:lnTo>
                    <a:pt x="1252" y="40401"/>
                  </a:lnTo>
                  <a:lnTo>
                    <a:pt x="187" y="617"/>
                  </a:lnTo>
                  <a:close/>
                  <a:moveTo>
                    <a:pt x="0" y="1"/>
                  </a:moveTo>
                  <a:lnTo>
                    <a:pt x="1086" y="40543"/>
                  </a:lnTo>
                  <a:lnTo>
                    <a:pt x="28540" y="45494"/>
                  </a:lnTo>
                  <a:lnTo>
                    <a:pt x="28540" y="454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5"/>
            <p:cNvSpPr/>
            <p:nvPr/>
          </p:nvSpPr>
          <p:spPr>
            <a:xfrm>
              <a:off x="270300" y="1865425"/>
              <a:ext cx="196300" cy="1436475"/>
            </a:xfrm>
            <a:custGeom>
              <a:rect b="b" l="l" r="r" t="t"/>
              <a:pathLst>
                <a:path extrusionOk="0" h="57459" w="7852">
                  <a:moveTo>
                    <a:pt x="6639" y="1212"/>
                  </a:moveTo>
                  <a:lnTo>
                    <a:pt x="7681" y="40155"/>
                  </a:lnTo>
                  <a:lnTo>
                    <a:pt x="293" y="56406"/>
                  </a:lnTo>
                  <a:lnTo>
                    <a:pt x="6639" y="1212"/>
                  </a:lnTo>
                  <a:close/>
                  <a:moveTo>
                    <a:pt x="6606" y="1"/>
                  </a:moveTo>
                  <a:lnTo>
                    <a:pt x="1" y="57459"/>
                  </a:lnTo>
                  <a:lnTo>
                    <a:pt x="7852" y="40190"/>
                  </a:lnTo>
                  <a:lnTo>
                    <a:pt x="7852" y="40170"/>
                  </a:lnTo>
                  <a:lnTo>
                    <a:pt x="6776" y="7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5"/>
            <p:cNvSpPr/>
            <p:nvPr/>
          </p:nvSpPr>
          <p:spPr>
            <a:xfrm>
              <a:off x="257225" y="1862950"/>
              <a:ext cx="182825" cy="1431800"/>
            </a:xfrm>
            <a:custGeom>
              <a:rect b="b" l="l" r="r" t="t"/>
              <a:pathLst>
                <a:path extrusionOk="0" h="57272" w="7313">
                  <a:moveTo>
                    <a:pt x="7115" y="217"/>
                  </a:moveTo>
                  <a:lnTo>
                    <a:pt x="611" y="56791"/>
                  </a:lnTo>
                  <a:lnTo>
                    <a:pt x="170" y="56130"/>
                  </a:lnTo>
                  <a:lnTo>
                    <a:pt x="171" y="1754"/>
                  </a:lnTo>
                  <a:lnTo>
                    <a:pt x="7115" y="217"/>
                  </a:lnTo>
                  <a:close/>
                  <a:moveTo>
                    <a:pt x="7312" y="0"/>
                  </a:moveTo>
                  <a:lnTo>
                    <a:pt x="1" y="1617"/>
                  </a:lnTo>
                  <a:lnTo>
                    <a:pt x="1" y="56181"/>
                  </a:lnTo>
                  <a:lnTo>
                    <a:pt x="727" y="57272"/>
                  </a:lnTo>
                  <a:lnTo>
                    <a:pt x="754" y="57041"/>
                  </a:lnTo>
                  <a:lnTo>
                    <a:pt x="731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5"/>
            <p:cNvSpPr/>
            <p:nvPr/>
          </p:nvSpPr>
          <p:spPr>
            <a:xfrm>
              <a:off x="1573275" y="238125"/>
              <a:ext cx="1022750" cy="296600"/>
            </a:xfrm>
            <a:custGeom>
              <a:rect b="b" l="l" r="r" t="t"/>
              <a:pathLst>
                <a:path extrusionOk="0" h="11864" w="40910">
                  <a:moveTo>
                    <a:pt x="38531" y="170"/>
                  </a:moveTo>
                  <a:lnTo>
                    <a:pt x="40694" y="11636"/>
                  </a:lnTo>
                  <a:lnTo>
                    <a:pt x="40694" y="11636"/>
                  </a:lnTo>
                  <a:lnTo>
                    <a:pt x="660" y="2001"/>
                  </a:lnTo>
                  <a:lnTo>
                    <a:pt x="6904" y="170"/>
                  </a:lnTo>
                  <a:close/>
                  <a:moveTo>
                    <a:pt x="38671" y="0"/>
                  </a:moveTo>
                  <a:lnTo>
                    <a:pt x="6866" y="3"/>
                  </a:lnTo>
                  <a:lnTo>
                    <a:pt x="0" y="2016"/>
                  </a:lnTo>
                  <a:lnTo>
                    <a:pt x="311" y="2091"/>
                  </a:lnTo>
                  <a:lnTo>
                    <a:pt x="40910" y="11863"/>
                  </a:lnTo>
                  <a:lnTo>
                    <a:pt x="38671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5"/>
            <p:cNvSpPr/>
            <p:nvPr/>
          </p:nvSpPr>
          <p:spPr>
            <a:xfrm>
              <a:off x="1578875" y="238125"/>
              <a:ext cx="181475" cy="53225"/>
            </a:xfrm>
            <a:custGeom>
              <a:rect b="b" l="l" r="r" t="t"/>
              <a:pathLst>
                <a:path extrusionOk="0" h="2129" w="7259">
                  <a:moveTo>
                    <a:pt x="6076" y="170"/>
                  </a:moveTo>
                  <a:lnTo>
                    <a:pt x="210" y="1889"/>
                  </a:lnTo>
                  <a:lnTo>
                    <a:pt x="210" y="1889"/>
                  </a:lnTo>
                  <a:lnTo>
                    <a:pt x="485" y="170"/>
                  </a:lnTo>
                  <a:close/>
                  <a:moveTo>
                    <a:pt x="340" y="0"/>
                  </a:moveTo>
                  <a:lnTo>
                    <a:pt x="1" y="2129"/>
                  </a:lnTo>
                  <a:lnTo>
                    <a:pt x="130" y="2091"/>
                  </a:lnTo>
                  <a:lnTo>
                    <a:pt x="725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5"/>
            <p:cNvSpPr/>
            <p:nvPr/>
          </p:nvSpPr>
          <p:spPr>
            <a:xfrm>
              <a:off x="1575200" y="284600"/>
              <a:ext cx="1027200" cy="404925"/>
            </a:xfrm>
            <a:custGeom>
              <a:rect b="b" l="l" r="r" t="t"/>
              <a:pathLst>
                <a:path extrusionOk="0" h="16197" w="41088">
                  <a:moveTo>
                    <a:pt x="506" y="298"/>
                  </a:moveTo>
                  <a:lnTo>
                    <a:pt x="40363" y="9890"/>
                  </a:lnTo>
                  <a:lnTo>
                    <a:pt x="15036" y="16008"/>
                  </a:lnTo>
                  <a:lnTo>
                    <a:pt x="506" y="298"/>
                  </a:lnTo>
                  <a:close/>
                  <a:moveTo>
                    <a:pt x="0" y="0"/>
                  </a:moveTo>
                  <a:lnTo>
                    <a:pt x="14979" y="16196"/>
                  </a:lnTo>
                  <a:lnTo>
                    <a:pt x="15027" y="16186"/>
                  </a:lnTo>
                  <a:lnTo>
                    <a:pt x="41088" y="9890"/>
                  </a:lnTo>
                  <a:lnTo>
                    <a:pt x="40745" y="9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5"/>
            <p:cNvSpPr/>
            <p:nvPr/>
          </p:nvSpPr>
          <p:spPr>
            <a:xfrm>
              <a:off x="1286225" y="238125"/>
              <a:ext cx="305450" cy="52675"/>
            </a:xfrm>
            <a:custGeom>
              <a:rect b="b" l="l" r="r" t="t"/>
              <a:pathLst>
                <a:path extrusionOk="0" h="2107" w="12218">
                  <a:moveTo>
                    <a:pt x="12017" y="170"/>
                  </a:moveTo>
                  <a:lnTo>
                    <a:pt x="11742" y="1912"/>
                  </a:lnTo>
                  <a:lnTo>
                    <a:pt x="1064" y="170"/>
                  </a:lnTo>
                  <a:close/>
                  <a:moveTo>
                    <a:pt x="14" y="0"/>
                  </a:moveTo>
                  <a:lnTo>
                    <a:pt x="0" y="170"/>
                  </a:lnTo>
                  <a:lnTo>
                    <a:pt x="11883" y="2106"/>
                  </a:lnTo>
                  <a:lnTo>
                    <a:pt x="122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5"/>
            <p:cNvSpPr/>
            <p:nvPr/>
          </p:nvSpPr>
          <p:spPr>
            <a:xfrm>
              <a:off x="1530400" y="283300"/>
              <a:ext cx="423550" cy="607575"/>
            </a:xfrm>
            <a:custGeom>
              <a:rect b="b" l="l" r="r" t="t"/>
              <a:pathLst>
                <a:path extrusionOk="0" h="24303" w="16942">
                  <a:moveTo>
                    <a:pt x="2115" y="402"/>
                  </a:moveTo>
                  <a:lnTo>
                    <a:pt x="16660" y="16128"/>
                  </a:lnTo>
                  <a:lnTo>
                    <a:pt x="194" y="24021"/>
                  </a:lnTo>
                  <a:lnTo>
                    <a:pt x="2115" y="402"/>
                  </a:lnTo>
                  <a:close/>
                  <a:moveTo>
                    <a:pt x="1978" y="1"/>
                  </a:moveTo>
                  <a:lnTo>
                    <a:pt x="1" y="24303"/>
                  </a:lnTo>
                  <a:lnTo>
                    <a:pt x="133" y="24238"/>
                  </a:lnTo>
                  <a:lnTo>
                    <a:pt x="16941" y="16181"/>
                  </a:lnTo>
                  <a:lnTo>
                    <a:pt x="16863" y="16096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5"/>
            <p:cNvSpPr/>
            <p:nvPr/>
          </p:nvSpPr>
          <p:spPr>
            <a:xfrm>
              <a:off x="923725" y="283125"/>
              <a:ext cx="660350" cy="606375"/>
            </a:xfrm>
            <a:custGeom>
              <a:rect b="b" l="l" r="r" t="t"/>
              <a:pathLst>
                <a:path extrusionOk="0" h="24255" w="26414">
                  <a:moveTo>
                    <a:pt x="26210" y="416"/>
                  </a:moveTo>
                  <a:lnTo>
                    <a:pt x="24286" y="24081"/>
                  </a:lnTo>
                  <a:lnTo>
                    <a:pt x="435" y="23799"/>
                  </a:lnTo>
                  <a:lnTo>
                    <a:pt x="26210" y="416"/>
                  </a:lnTo>
                  <a:close/>
                  <a:moveTo>
                    <a:pt x="26413" y="0"/>
                  </a:moveTo>
                  <a:lnTo>
                    <a:pt x="1" y="23963"/>
                  </a:lnTo>
                  <a:lnTo>
                    <a:pt x="24443" y="24254"/>
                  </a:lnTo>
                  <a:lnTo>
                    <a:pt x="24449" y="24176"/>
                  </a:lnTo>
                  <a:lnTo>
                    <a:pt x="2641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5"/>
            <p:cNvSpPr/>
            <p:nvPr/>
          </p:nvSpPr>
          <p:spPr>
            <a:xfrm>
              <a:off x="905675" y="238125"/>
              <a:ext cx="680575" cy="646725"/>
            </a:xfrm>
            <a:custGeom>
              <a:rect b="b" l="l" r="r" t="t"/>
              <a:pathLst>
                <a:path extrusionOk="0" h="25869" w="27223">
                  <a:moveTo>
                    <a:pt x="15230" y="170"/>
                  </a:moveTo>
                  <a:lnTo>
                    <a:pt x="26846" y="2064"/>
                  </a:lnTo>
                  <a:lnTo>
                    <a:pt x="1019" y="25495"/>
                  </a:lnTo>
                  <a:lnTo>
                    <a:pt x="177" y="170"/>
                  </a:lnTo>
                  <a:close/>
                  <a:moveTo>
                    <a:pt x="1" y="0"/>
                  </a:moveTo>
                  <a:lnTo>
                    <a:pt x="4" y="87"/>
                  </a:lnTo>
                  <a:lnTo>
                    <a:pt x="861" y="25869"/>
                  </a:lnTo>
                  <a:lnTo>
                    <a:pt x="997" y="25745"/>
                  </a:lnTo>
                  <a:lnTo>
                    <a:pt x="27223" y="1953"/>
                  </a:lnTo>
                  <a:lnTo>
                    <a:pt x="27048" y="1924"/>
                  </a:lnTo>
                  <a:lnTo>
                    <a:pt x="1524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5"/>
            <p:cNvSpPr/>
            <p:nvPr/>
          </p:nvSpPr>
          <p:spPr>
            <a:xfrm>
              <a:off x="5974050" y="238125"/>
              <a:ext cx="657400" cy="246275"/>
            </a:xfrm>
            <a:custGeom>
              <a:rect b="b" l="l" r="r" t="t"/>
              <a:pathLst>
                <a:path extrusionOk="0" h="9851" w="26296">
                  <a:moveTo>
                    <a:pt x="17176" y="170"/>
                  </a:moveTo>
                  <a:lnTo>
                    <a:pt x="25692" y="9442"/>
                  </a:lnTo>
                  <a:lnTo>
                    <a:pt x="938" y="170"/>
                  </a:lnTo>
                  <a:close/>
                  <a:moveTo>
                    <a:pt x="1" y="0"/>
                  </a:moveTo>
                  <a:lnTo>
                    <a:pt x="26296" y="9850"/>
                  </a:lnTo>
                  <a:lnTo>
                    <a:pt x="1725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5"/>
            <p:cNvSpPr/>
            <p:nvPr/>
          </p:nvSpPr>
          <p:spPr>
            <a:xfrm>
              <a:off x="5733575" y="468375"/>
              <a:ext cx="1630300" cy="624350"/>
            </a:xfrm>
            <a:custGeom>
              <a:rect b="b" l="l" r="r" t="t"/>
              <a:pathLst>
                <a:path extrusionOk="0" h="24974" w="65212">
                  <a:moveTo>
                    <a:pt x="35731" y="222"/>
                  </a:moveTo>
                  <a:lnTo>
                    <a:pt x="64838" y="2195"/>
                  </a:lnTo>
                  <a:lnTo>
                    <a:pt x="43307" y="24647"/>
                  </a:lnTo>
                  <a:lnTo>
                    <a:pt x="35731" y="222"/>
                  </a:lnTo>
                  <a:close/>
                  <a:moveTo>
                    <a:pt x="35662" y="0"/>
                  </a:moveTo>
                  <a:lnTo>
                    <a:pt x="35570" y="54"/>
                  </a:lnTo>
                  <a:lnTo>
                    <a:pt x="0" y="20930"/>
                  </a:lnTo>
                  <a:lnTo>
                    <a:pt x="86" y="21076"/>
                  </a:lnTo>
                  <a:lnTo>
                    <a:pt x="35564" y="256"/>
                  </a:lnTo>
                  <a:lnTo>
                    <a:pt x="43230" y="24974"/>
                  </a:lnTo>
                  <a:lnTo>
                    <a:pt x="65211" y="2051"/>
                  </a:lnTo>
                  <a:lnTo>
                    <a:pt x="35677" y="47"/>
                  </a:lnTo>
                  <a:lnTo>
                    <a:pt x="35662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5"/>
            <p:cNvSpPr/>
            <p:nvPr/>
          </p:nvSpPr>
          <p:spPr>
            <a:xfrm>
              <a:off x="2205000" y="3467300"/>
              <a:ext cx="61300" cy="59000"/>
            </a:xfrm>
            <a:custGeom>
              <a:rect b="b" l="l" r="r" t="t"/>
              <a:pathLst>
                <a:path extrusionOk="0" h="2360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79" y="2359"/>
                  </a:cubicBezTo>
                  <a:cubicBezTo>
                    <a:pt x="1656" y="2359"/>
                    <a:pt x="2087" y="2071"/>
                    <a:pt x="2270" y="1631"/>
                  </a:cubicBezTo>
                  <a:cubicBezTo>
                    <a:pt x="2452" y="1190"/>
                    <a:pt x="2351" y="684"/>
                    <a:pt x="2013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5"/>
            <p:cNvSpPr/>
            <p:nvPr/>
          </p:nvSpPr>
          <p:spPr>
            <a:xfrm>
              <a:off x="2765875" y="2302975"/>
              <a:ext cx="61350" cy="58975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2" y="703"/>
                    <a:pt x="2" y="1179"/>
                  </a:cubicBezTo>
                  <a:cubicBezTo>
                    <a:pt x="1" y="1832"/>
                    <a:pt x="530" y="2359"/>
                    <a:pt x="1180" y="2359"/>
                  </a:cubicBezTo>
                  <a:cubicBezTo>
                    <a:pt x="1658" y="2359"/>
                    <a:pt x="2087" y="2073"/>
                    <a:pt x="2271" y="1631"/>
                  </a:cubicBezTo>
                  <a:cubicBezTo>
                    <a:pt x="2454" y="1191"/>
                    <a:pt x="2353" y="684"/>
                    <a:pt x="2015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5"/>
            <p:cNvSpPr/>
            <p:nvPr/>
          </p:nvSpPr>
          <p:spPr>
            <a:xfrm>
              <a:off x="1593075" y="1504075"/>
              <a:ext cx="61325" cy="59025"/>
            </a:xfrm>
            <a:custGeom>
              <a:rect b="b" l="l" r="r" t="t"/>
              <a:pathLst>
                <a:path extrusionOk="0" h="2361" w="2453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9" y="274"/>
                    <a:pt x="1" y="704"/>
                    <a:pt x="1" y="1181"/>
                  </a:cubicBezTo>
                  <a:cubicBezTo>
                    <a:pt x="1" y="1832"/>
                    <a:pt x="530" y="2359"/>
                    <a:pt x="1181" y="2361"/>
                  </a:cubicBezTo>
                  <a:cubicBezTo>
                    <a:pt x="1657" y="2361"/>
                    <a:pt x="2088" y="2073"/>
                    <a:pt x="2270" y="1632"/>
                  </a:cubicBezTo>
                  <a:cubicBezTo>
                    <a:pt x="2452" y="1192"/>
                    <a:pt x="2351" y="684"/>
                    <a:pt x="2014" y="346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5"/>
            <p:cNvSpPr/>
            <p:nvPr/>
          </p:nvSpPr>
          <p:spPr>
            <a:xfrm>
              <a:off x="3547775" y="1181150"/>
              <a:ext cx="61325" cy="59000"/>
            </a:xfrm>
            <a:custGeom>
              <a:rect b="b" l="l" r="r" t="t"/>
              <a:pathLst>
                <a:path extrusionOk="0" h="2360" w="2453">
                  <a:moveTo>
                    <a:pt x="1181" y="0"/>
                  </a:moveTo>
                  <a:cubicBezTo>
                    <a:pt x="1028" y="0"/>
                    <a:pt x="875" y="30"/>
                    <a:pt x="729" y="91"/>
                  </a:cubicBezTo>
                  <a:cubicBezTo>
                    <a:pt x="287" y="273"/>
                    <a:pt x="1" y="703"/>
                    <a:pt x="1" y="1180"/>
                  </a:cubicBezTo>
                  <a:cubicBezTo>
                    <a:pt x="1" y="1831"/>
                    <a:pt x="528" y="2360"/>
                    <a:pt x="1181" y="2360"/>
                  </a:cubicBezTo>
                  <a:cubicBezTo>
                    <a:pt x="1657" y="2360"/>
                    <a:pt x="2088" y="2072"/>
                    <a:pt x="2270" y="1631"/>
                  </a:cubicBezTo>
                  <a:cubicBezTo>
                    <a:pt x="2452" y="1191"/>
                    <a:pt x="2351" y="683"/>
                    <a:pt x="2014" y="346"/>
                  </a:cubicBezTo>
                  <a:cubicBezTo>
                    <a:pt x="1788" y="120"/>
                    <a:pt x="1487" y="0"/>
                    <a:pt x="1181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5"/>
            <p:cNvSpPr/>
            <p:nvPr/>
          </p:nvSpPr>
          <p:spPr>
            <a:xfrm>
              <a:off x="5689425" y="960175"/>
              <a:ext cx="59000" cy="59000"/>
            </a:xfrm>
            <a:custGeom>
              <a:rect b="b" l="l" r="r" t="t"/>
              <a:pathLst>
                <a:path extrusionOk="0" h="2360" w="2360">
                  <a:moveTo>
                    <a:pt x="1180" y="0"/>
                  </a:moveTo>
                  <a:cubicBezTo>
                    <a:pt x="529" y="0"/>
                    <a:pt x="0" y="529"/>
                    <a:pt x="0" y="1180"/>
                  </a:cubicBezTo>
                  <a:cubicBezTo>
                    <a:pt x="0" y="1831"/>
                    <a:pt x="529" y="2360"/>
                    <a:pt x="1180" y="2360"/>
                  </a:cubicBezTo>
                  <a:cubicBezTo>
                    <a:pt x="1832" y="2360"/>
                    <a:pt x="2360" y="1831"/>
                    <a:pt x="2360" y="1180"/>
                  </a:cubicBezTo>
                  <a:cubicBezTo>
                    <a:pt x="2360" y="529"/>
                    <a:pt x="1832" y="0"/>
                    <a:pt x="1180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5"/>
            <p:cNvSpPr/>
            <p:nvPr/>
          </p:nvSpPr>
          <p:spPr>
            <a:xfrm>
              <a:off x="6768775" y="1053650"/>
              <a:ext cx="61300" cy="59000"/>
            </a:xfrm>
            <a:custGeom>
              <a:rect b="b" l="l" r="r" t="t"/>
              <a:pathLst>
                <a:path extrusionOk="0" h="2360" w="2452">
                  <a:moveTo>
                    <a:pt x="1181" y="0"/>
                  </a:moveTo>
                  <a:cubicBezTo>
                    <a:pt x="1028" y="0"/>
                    <a:pt x="874" y="30"/>
                    <a:pt x="728" y="91"/>
                  </a:cubicBezTo>
                  <a:cubicBezTo>
                    <a:pt x="288" y="273"/>
                    <a:pt x="0" y="703"/>
                    <a:pt x="0" y="1180"/>
                  </a:cubicBezTo>
                  <a:cubicBezTo>
                    <a:pt x="0" y="1831"/>
                    <a:pt x="529" y="2358"/>
                    <a:pt x="1180" y="2360"/>
                  </a:cubicBezTo>
                  <a:cubicBezTo>
                    <a:pt x="1656" y="2360"/>
                    <a:pt x="2087" y="2072"/>
                    <a:pt x="2269" y="1632"/>
                  </a:cubicBezTo>
                  <a:cubicBezTo>
                    <a:pt x="2451" y="1191"/>
                    <a:pt x="2351" y="683"/>
                    <a:pt x="2013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5"/>
            <p:cNvSpPr/>
            <p:nvPr/>
          </p:nvSpPr>
          <p:spPr>
            <a:xfrm>
              <a:off x="2697900" y="3059350"/>
              <a:ext cx="61350" cy="58975"/>
            </a:xfrm>
            <a:custGeom>
              <a:rect b="b" l="l" r="r" t="t"/>
              <a:pathLst>
                <a:path extrusionOk="0" h="2359" w="2454">
                  <a:moveTo>
                    <a:pt x="1180" y="0"/>
                  </a:moveTo>
                  <a:cubicBezTo>
                    <a:pt x="1028" y="0"/>
                    <a:pt x="875" y="29"/>
                    <a:pt x="730" y="90"/>
                  </a:cubicBezTo>
                  <a:cubicBezTo>
                    <a:pt x="288" y="272"/>
                    <a:pt x="0" y="703"/>
                    <a:pt x="0" y="1180"/>
                  </a:cubicBezTo>
                  <a:cubicBezTo>
                    <a:pt x="2" y="1831"/>
                    <a:pt x="529" y="2359"/>
                    <a:pt x="1180" y="2359"/>
                  </a:cubicBezTo>
                  <a:cubicBezTo>
                    <a:pt x="1658" y="2359"/>
                    <a:pt x="2087" y="2072"/>
                    <a:pt x="2269" y="1631"/>
                  </a:cubicBezTo>
                  <a:cubicBezTo>
                    <a:pt x="2453" y="1191"/>
                    <a:pt x="2352" y="683"/>
                    <a:pt x="2015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5"/>
            <p:cNvSpPr/>
            <p:nvPr/>
          </p:nvSpPr>
          <p:spPr>
            <a:xfrm>
              <a:off x="5374975" y="1572100"/>
              <a:ext cx="61325" cy="59000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9" y="273"/>
                    <a:pt x="1" y="702"/>
                    <a:pt x="1" y="1180"/>
                  </a:cubicBezTo>
                  <a:cubicBezTo>
                    <a:pt x="1" y="1830"/>
                    <a:pt x="528" y="2358"/>
                    <a:pt x="1181" y="2359"/>
                  </a:cubicBezTo>
                  <a:cubicBezTo>
                    <a:pt x="1657" y="2359"/>
                    <a:pt x="2088" y="2072"/>
                    <a:pt x="2270" y="1632"/>
                  </a:cubicBezTo>
                  <a:cubicBezTo>
                    <a:pt x="2452" y="1190"/>
                    <a:pt x="2351" y="684"/>
                    <a:pt x="2014" y="346"/>
                  </a:cubicBezTo>
                  <a:cubicBezTo>
                    <a:pt x="1788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5"/>
            <p:cNvSpPr/>
            <p:nvPr/>
          </p:nvSpPr>
          <p:spPr>
            <a:xfrm>
              <a:off x="5111525" y="2183975"/>
              <a:ext cx="61325" cy="59000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1"/>
                  </a:cubicBezTo>
                  <a:cubicBezTo>
                    <a:pt x="288" y="273"/>
                    <a:pt x="0" y="704"/>
                    <a:pt x="2" y="1181"/>
                  </a:cubicBezTo>
                  <a:cubicBezTo>
                    <a:pt x="2" y="1832"/>
                    <a:pt x="529" y="2360"/>
                    <a:pt x="1180" y="2360"/>
                  </a:cubicBezTo>
                  <a:cubicBezTo>
                    <a:pt x="1657" y="2360"/>
                    <a:pt x="2087" y="2073"/>
                    <a:pt x="2271" y="1632"/>
                  </a:cubicBezTo>
                  <a:cubicBezTo>
                    <a:pt x="2453" y="1192"/>
                    <a:pt x="2352" y="684"/>
                    <a:pt x="2014" y="347"/>
                  </a:cubicBezTo>
                  <a:cubicBezTo>
                    <a:pt x="1789" y="121"/>
                    <a:pt x="1486" y="1"/>
                    <a:pt x="1180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4210675" y="2200975"/>
              <a:ext cx="61300" cy="59025"/>
            </a:xfrm>
            <a:custGeom>
              <a:rect b="b" l="l" r="r" t="t"/>
              <a:pathLst>
                <a:path extrusionOk="0" h="2361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4"/>
                    <a:pt x="0" y="703"/>
                    <a:pt x="0" y="1181"/>
                  </a:cubicBezTo>
                  <a:cubicBezTo>
                    <a:pt x="0" y="1832"/>
                    <a:pt x="529" y="2359"/>
                    <a:pt x="1180" y="2361"/>
                  </a:cubicBezTo>
                  <a:cubicBezTo>
                    <a:pt x="1657" y="2359"/>
                    <a:pt x="2087" y="2073"/>
                    <a:pt x="2269" y="1631"/>
                  </a:cubicBezTo>
                  <a:cubicBezTo>
                    <a:pt x="2451" y="1191"/>
                    <a:pt x="2350" y="684"/>
                    <a:pt x="2014" y="346"/>
                  </a:cubicBezTo>
                  <a:cubicBezTo>
                    <a:pt x="1789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5"/>
            <p:cNvSpPr/>
            <p:nvPr/>
          </p:nvSpPr>
          <p:spPr>
            <a:xfrm>
              <a:off x="4618625" y="3084850"/>
              <a:ext cx="61300" cy="58975"/>
            </a:xfrm>
            <a:custGeom>
              <a:rect b="b" l="l" r="r" t="t"/>
              <a:pathLst>
                <a:path extrusionOk="0" h="2359" w="2452">
                  <a:moveTo>
                    <a:pt x="1178" y="0"/>
                  </a:moveTo>
                  <a:cubicBezTo>
                    <a:pt x="1027" y="0"/>
                    <a:pt x="874" y="29"/>
                    <a:pt x="728" y="90"/>
                  </a:cubicBezTo>
                  <a:cubicBezTo>
                    <a:pt x="287" y="272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9" y="1631"/>
                  </a:cubicBezTo>
                  <a:cubicBezTo>
                    <a:pt x="2452" y="1190"/>
                    <a:pt x="2351" y="683"/>
                    <a:pt x="2013" y="346"/>
                  </a:cubicBezTo>
                  <a:cubicBezTo>
                    <a:pt x="1787" y="120"/>
                    <a:pt x="1485" y="0"/>
                    <a:pt x="1178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5"/>
            <p:cNvSpPr/>
            <p:nvPr/>
          </p:nvSpPr>
          <p:spPr>
            <a:xfrm>
              <a:off x="3496775" y="2651425"/>
              <a:ext cx="61325" cy="58975"/>
            </a:xfrm>
            <a:custGeom>
              <a:rect b="b" l="l" r="r" t="t"/>
              <a:pathLst>
                <a:path extrusionOk="0" h="2359" w="2453">
                  <a:moveTo>
                    <a:pt x="1180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81" y="2359"/>
                  </a:cubicBezTo>
                  <a:cubicBezTo>
                    <a:pt x="1657" y="2359"/>
                    <a:pt x="2088" y="2071"/>
                    <a:pt x="2270" y="1631"/>
                  </a:cubicBezTo>
                  <a:cubicBezTo>
                    <a:pt x="2452" y="1190"/>
                    <a:pt x="2351" y="683"/>
                    <a:pt x="2014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5"/>
            <p:cNvSpPr/>
            <p:nvPr/>
          </p:nvSpPr>
          <p:spPr>
            <a:xfrm>
              <a:off x="2978350" y="3628750"/>
              <a:ext cx="61350" cy="59000"/>
            </a:xfrm>
            <a:custGeom>
              <a:rect b="b" l="l" r="r" t="t"/>
              <a:pathLst>
                <a:path extrusionOk="0" h="2360" w="2454">
                  <a:moveTo>
                    <a:pt x="1181" y="0"/>
                  </a:moveTo>
                  <a:cubicBezTo>
                    <a:pt x="1029" y="0"/>
                    <a:pt x="875" y="30"/>
                    <a:pt x="728" y="91"/>
                  </a:cubicBezTo>
                  <a:cubicBezTo>
                    <a:pt x="288" y="273"/>
                    <a:pt x="1" y="703"/>
                    <a:pt x="1" y="1180"/>
                  </a:cubicBezTo>
                  <a:cubicBezTo>
                    <a:pt x="1" y="1831"/>
                    <a:pt x="529" y="2360"/>
                    <a:pt x="1180" y="2360"/>
                  </a:cubicBezTo>
                  <a:cubicBezTo>
                    <a:pt x="1658" y="2360"/>
                    <a:pt x="2087" y="2072"/>
                    <a:pt x="2270" y="1631"/>
                  </a:cubicBezTo>
                  <a:cubicBezTo>
                    <a:pt x="2453" y="1191"/>
                    <a:pt x="2353" y="683"/>
                    <a:pt x="2015" y="346"/>
                  </a:cubicBezTo>
                  <a:cubicBezTo>
                    <a:pt x="1790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5"/>
            <p:cNvSpPr/>
            <p:nvPr/>
          </p:nvSpPr>
          <p:spPr>
            <a:xfrm>
              <a:off x="1890525" y="4878075"/>
              <a:ext cx="61350" cy="58975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1" y="702"/>
                    <a:pt x="2" y="1179"/>
                  </a:cubicBezTo>
                  <a:cubicBezTo>
                    <a:pt x="2" y="1830"/>
                    <a:pt x="530" y="2359"/>
                    <a:pt x="1180" y="2359"/>
                  </a:cubicBezTo>
                  <a:cubicBezTo>
                    <a:pt x="1658" y="2359"/>
                    <a:pt x="2087" y="2071"/>
                    <a:pt x="2271" y="1631"/>
                  </a:cubicBezTo>
                  <a:cubicBezTo>
                    <a:pt x="2454" y="1190"/>
                    <a:pt x="2353" y="682"/>
                    <a:pt x="2015" y="345"/>
                  </a:cubicBezTo>
                  <a:cubicBezTo>
                    <a:pt x="1789" y="120"/>
                    <a:pt x="1487" y="0"/>
                    <a:pt x="1181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5"/>
            <p:cNvSpPr/>
            <p:nvPr/>
          </p:nvSpPr>
          <p:spPr>
            <a:xfrm>
              <a:off x="1261625" y="3671275"/>
              <a:ext cx="61300" cy="58975"/>
            </a:xfrm>
            <a:custGeom>
              <a:rect b="b" l="l" r="r" t="t"/>
              <a:pathLst>
                <a:path extrusionOk="0" h="2359" w="2452">
                  <a:moveTo>
                    <a:pt x="1179" y="0"/>
                  </a:moveTo>
                  <a:cubicBezTo>
                    <a:pt x="1028" y="0"/>
                    <a:pt x="875" y="29"/>
                    <a:pt x="730" y="89"/>
                  </a:cubicBezTo>
                  <a:cubicBezTo>
                    <a:pt x="290" y="272"/>
                    <a:pt x="2" y="701"/>
                    <a:pt x="1" y="1179"/>
                  </a:cubicBezTo>
                  <a:cubicBezTo>
                    <a:pt x="1" y="1830"/>
                    <a:pt x="528" y="2358"/>
                    <a:pt x="1180" y="2358"/>
                  </a:cubicBezTo>
                  <a:cubicBezTo>
                    <a:pt x="1656" y="2358"/>
                    <a:pt x="2087" y="2072"/>
                    <a:pt x="2270" y="1631"/>
                  </a:cubicBezTo>
                  <a:cubicBezTo>
                    <a:pt x="2452" y="1191"/>
                    <a:pt x="2351" y="683"/>
                    <a:pt x="2015" y="347"/>
                  </a:cubicBezTo>
                  <a:cubicBezTo>
                    <a:pt x="1789" y="121"/>
                    <a:pt x="1487" y="0"/>
                    <a:pt x="1179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5"/>
            <p:cNvSpPr/>
            <p:nvPr/>
          </p:nvSpPr>
          <p:spPr>
            <a:xfrm>
              <a:off x="777200" y="3824225"/>
              <a:ext cx="61325" cy="58975"/>
            </a:xfrm>
            <a:custGeom>
              <a:rect b="b" l="l" r="r" t="t"/>
              <a:pathLst>
                <a:path extrusionOk="0" h="2359" w="2453">
                  <a:moveTo>
                    <a:pt x="1179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3"/>
                    <a:pt x="1" y="1181"/>
                  </a:cubicBezTo>
                  <a:cubicBezTo>
                    <a:pt x="1" y="1832"/>
                    <a:pt x="530" y="2359"/>
                    <a:pt x="1181" y="2359"/>
                  </a:cubicBezTo>
                  <a:cubicBezTo>
                    <a:pt x="1658" y="2359"/>
                    <a:pt x="2088" y="2071"/>
                    <a:pt x="2270" y="1631"/>
                  </a:cubicBezTo>
                  <a:cubicBezTo>
                    <a:pt x="2452" y="1190"/>
                    <a:pt x="2351" y="682"/>
                    <a:pt x="2014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5"/>
            <p:cNvSpPr/>
            <p:nvPr/>
          </p:nvSpPr>
          <p:spPr>
            <a:xfrm>
              <a:off x="2306975" y="4453125"/>
              <a:ext cx="61300" cy="59025"/>
            </a:xfrm>
            <a:custGeom>
              <a:rect b="b" l="l" r="r" t="t"/>
              <a:pathLst>
                <a:path extrusionOk="0" h="2361" w="2452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8" y="272"/>
                    <a:pt x="0" y="703"/>
                    <a:pt x="0" y="1179"/>
                  </a:cubicBezTo>
                  <a:cubicBezTo>
                    <a:pt x="0" y="1832"/>
                    <a:pt x="527" y="2361"/>
                    <a:pt x="1180" y="2361"/>
                  </a:cubicBezTo>
                  <a:cubicBezTo>
                    <a:pt x="1657" y="2361"/>
                    <a:pt x="2087" y="2073"/>
                    <a:pt x="2269" y="1631"/>
                  </a:cubicBezTo>
                  <a:cubicBezTo>
                    <a:pt x="2451" y="1191"/>
                    <a:pt x="2352" y="684"/>
                    <a:pt x="2014" y="346"/>
                  </a:cubicBezTo>
                  <a:cubicBezTo>
                    <a:pt x="1789" y="120"/>
                    <a:pt x="1486" y="1"/>
                    <a:pt x="1180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5"/>
            <p:cNvSpPr/>
            <p:nvPr/>
          </p:nvSpPr>
          <p:spPr>
            <a:xfrm>
              <a:off x="2187975" y="2761900"/>
              <a:ext cx="61300" cy="58975"/>
            </a:xfrm>
            <a:custGeom>
              <a:rect b="b" l="l" r="r" t="t"/>
              <a:pathLst>
                <a:path extrusionOk="0" h="2359" w="2452">
                  <a:moveTo>
                    <a:pt x="1182" y="1"/>
                  </a:moveTo>
                  <a:cubicBezTo>
                    <a:pt x="1029" y="1"/>
                    <a:pt x="876" y="30"/>
                    <a:pt x="730" y="91"/>
                  </a:cubicBezTo>
                  <a:cubicBezTo>
                    <a:pt x="288" y="274"/>
                    <a:pt x="2" y="703"/>
                    <a:pt x="2" y="1181"/>
                  </a:cubicBezTo>
                  <a:cubicBezTo>
                    <a:pt x="1" y="1831"/>
                    <a:pt x="529" y="2359"/>
                    <a:pt x="1180" y="2359"/>
                  </a:cubicBezTo>
                  <a:cubicBezTo>
                    <a:pt x="1658" y="2359"/>
                    <a:pt x="2087" y="2073"/>
                    <a:pt x="2270" y="1631"/>
                  </a:cubicBezTo>
                  <a:cubicBezTo>
                    <a:pt x="2452" y="1191"/>
                    <a:pt x="2352" y="683"/>
                    <a:pt x="2015" y="346"/>
                  </a:cubicBezTo>
                  <a:cubicBezTo>
                    <a:pt x="1790" y="121"/>
                    <a:pt x="1488" y="1"/>
                    <a:pt x="1182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5"/>
            <p:cNvSpPr/>
            <p:nvPr/>
          </p:nvSpPr>
          <p:spPr>
            <a:xfrm>
              <a:off x="3658250" y="2005500"/>
              <a:ext cx="61325" cy="59025"/>
            </a:xfrm>
            <a:custGeom>
              <a:rect b="b" l="l" r="r" t="t"/>
              <a:pathLst>
                <a:path extrusionOk="0" h="2361" w="2453">
                  <a:moveTo>
                    <a:pt x="1182" y="0"/>
                  </a:moveTo>
                  <a:cubicBezTo>
                    <a:pt x="1029" y="0"/>
                    <a:pt x="875" y="30"/>
                    <a:pt x="729" y="91"/>
                  </a:cubicBezTo>
                  <a:cubicBezTo>
                    <a:pt x="289" y="273"/>
                    <a:pt x="1" y="703"/>
                    <a:pt x="1" y="1180"/>
                  </a:cubicBezTo>
                  <a:cubicBezTo>
                    <a:pt x="1" y="1831"/>
                    <a:pt x="528" y="2360"/>
                    <a:pt x="1180" y="2360"/>
                  </a:cubicBezTo>
                  <a:cubicBezTo>
                    <a:pt x="1657" y="2360"/>
                    <a:pt x="2087" y="2072"/>
                    <a:pt x="2270" y="1632"/>
                  </a:cubicBezTo>
                  <a:cubicBezTo>
                    <a:pt x="2452" y="1191"/>
                    <a:pt x="2351" y="683"/>
                    <a:pt x="2014" y="346"/>
                  </a:cubicBezTo>
                  <a:cubicBezTo>
                    <a:pt x="1789" y="120"/>
                    <a:pt x="1488" y="0"/>
                    <a:pt x="1182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5"/>
            <p:cNvSpPr/>
            <p:nvPr/>
          </p:nvSpPr>
          <p:spPr>
            <a:xfrm>
              <a:off x="2706400" y="1419100"/>
              <a:ext cx="61325" cy="59000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9" y="273"/>
                    <a:pt x="1" y="704"/>
                    <a:pt x="1" y="1181"/>
                  </a:cubicBezTo>
                  <a:cubicBezTo>
                    <a:pt x="1" y="1832"/>
                    <a:pt x="528" y="2359"/>
                    <a:pt x="1180" y="2359"/>
                  </a:cubicBezTo>
                  <a:cubicBezTo>
                    <a:pt x="1657" y="2359"/>
                    <a:pt x="2087" y="2073"/>
                    <a:pt x="2270" y="1632"/>
                  </a:cubicBezTo>
                  <a:cubicBezTo>
                    <a:pt x="2452" y="1192"/>
                    <a:pt x="2351" y="684"/>
                    <a:pt x="2014" y="346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5"/>
            <p:cNvSpPr/>
            <p:nvPr/>
          </p:nvSpPr>
          <p:spPr>
            <a:xfrm>
              <a:off x="1117175" y="2957350"/>
              <a:ext cx="61300" cy="59025"/>
            </a:xfrm>
            <a:custGeom>
              <a:rect b="b" l="l" r="r" t="t"/>
              <a:pathLst>
                <a:path extrusionOk="0" h="2361" w="2452">
                  <a:moveTo>
                    <a:pt x="1181" y="1"/>
                  </a:moveTo>
                  <a:cubicBezTo>
                    <a:pt x="1029" y="1"/>
                    <a:pt x="875" y="30"/>
                    <a:pt x="728" y="91"/>
                  </a:cubicBezTo>
                  <a:cubicBezTo>
                    <a:pt x="287" y="274"/>
                    <a:pt x="1" y="703"/>
                    <a:pt x="1" y="1181"/>
                  </a:cubicBezTo>
                  <a:cubicBezTo>
                    <a:pt x="1" y="1831"/>
                    <a:pt x="528" y="2360"/>
                    <a:pt x="1179" y="2360"/>
                  </a:cubicBezTo>
                  <a:cubicBezTo>
                    <a:pt x="1656" y="2360"/>
                    <a:pt x="2086" y="2072"/>
                    <a:pt x="2270" y="1633"/>
                  </a:cubicBezTo>
                  <a:cubicBezTo>
                    <a:pt x="2452" y="1191"/>
                    <a:pt x="2351" y="683"/>
                    <a:pt x="2014" y="346"/>
                  </a:cubicBezTo>
                  <a:cubicBezTo>
                    <a:pt x="1788" y="120"/>
                    <a:pt x="1487" y="1"/>
                    <a:pt x="1181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5"/>
            <p:cNvSpPr/>
            <p:nvPr/>
          </p:nvSpPr>
          <p:spPr>
            <a:xfrm>
              <a:off x="887675" y="4733575"/>
              <a:ext cx="61350" cy="59000"/>
            </a:xfrm>
            <a:custGeom>
              <a:rect b="b" l="l" r="r" t="t"/>
              <a:pathLst>
                <a:path extrusionOk="0" h="2360" w="2454">
                  <a:moveTo>
                    <a:pt x="1180" y="1"/>
                  </a:moveTo>
                  <a:cubicBezTo>
                    <a:pt x="1028" y="1"/>
                    <a:pt x="876" y="30"/>
                    <a:pt x="730" y="91"/>
                  </a:cubicBezTo>
                  <a:cubicBezTo>
                    <a:pt x="289" y="273"/>
                    <a:pt x="2" y="704"/>
                    <a:pt x="2" y="1180"/>
                  </a:cubicBezTo>
                  <a:cubicBezTo>
                    <a:pt x="1" y="1831"/>
                    <a:pt x="530" y="2360"/>
                    <a:pt x="1180" y="2360"/>
                  </a:cubicBezTo>
                  <a:cubicBezTo>
                    <a:pt x="1658" y="2360"/>
                    <a:pt x="2087" y="2073"/>
                    <a:pt x="2271" y="1632"/>
                  </a:cubicBezTo>
                  <a:cubicBezTo>
                    <a:pt x="2454" y="1192"/>
                    <a:pt x="2353" y="684"/>
                    <a:pt x="2015" y="347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5"/>
            <p:cNvSpPr/>
            <p:nvPr/>
          </p:nvSpPr>
          <p:spPr>
            <a:xfrm>
              <a:off x="4669625" y="560750"/>
              <a:ext cx="61275" cy="58975"/>
            </a:xfrm>
            <a:custGeom>
              <a:rect b="b" l="l" r="r" t="t"/>
              <a:pathLst>
                <a:path extrusionOk="0" h="2359" w="2451">
                  <a:moveTo>
                    <a:pt x="1177" y="0"/>
                  </a:moveTo>
                  <a:cubicBezTo>
                    <a:pt x="1026" y="0"/>
                    <a:pt x="873" y="30"/>
                    <a:pt x="728" y="90"/>
                  </a:cubicBezTo>
                  <a:cubicBezTo>
                    <a:pt x="287" y="274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8" y="1631"/>
                  </a:cubicBezTo>
                  <a:cubicBezTo>
                    <a:pt x="2450" y="1191"/>
                    <a:pt x="2351" y="683"/>
                    <a:pt x="2013" y="346"/>
                  </a:cubicBezTo>
                  <a:cubicBezTo>
                    <a:pt x="1787" y="121"/>
                    <a:pt x="1484" y="0"/>
                    <a:pt x="1177" y="0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5"/>
            <p:cNvSpPr/>
            <p:nvPr/>
          </p:nvSpPr>
          <p:spPr>
            <a:xfrm>
              <a:off x="411775" y="1827025"/>
              <a:ext cx="61300" cy="59000"/>
            </a:xfrm>
            <a:custGeom>
              <a:rect b="b" l="l" r="r" t="t"/>
              <a:pathLst>
                <a:path extrusionOk="0" h="2360" w="2452">
                  <a:moveTo>
                    <a:pt x="1179" y="1"/>
                  </a:moveTo>
                  <a:cubicBezTo>
                    <a:pt x="1027" y="1"/>
                    <a:pt x="874" y="30"/>
                    <a:pt x="728" y="90"/>
                  </a:cubicBezTo>
                  <a:cubicBezTo>
                    <a:pt x="287" y="272"/>
                    <a:pt x="1" y="703"/>
                    <a:pt x="1" y="1181"/>
                  </a:cubicBezTo>
                  <a:cubicBezTo>
                    <a:pt x="1" y="1832"/>
                    <a:pt x="529" y="2359"/>
                    <a:pt x="1180" y="2359"/>
                  </a:cubicBezTo>
                  <a:cubicBezTo>
                    <a:pt x="1656" y="2359"/>
                    <a:pt x="2087" y="2071"/>
                    <a:pt x="2270" y="1631"/>
                  </a:cubicBezTo>
                  <a:cubicBezTo>
                    <a:pt x="2452" y="1190"/>
                    <a:pt x="2351" y="682"/>
                    <a:pt x="2013" y="345"/>
                  </a:cubicBezTo>
                  <a:cubicBezTo>
                    <a:pt x="1788" y="120"/>
                    <a:pt x="1486" y="1"/>
                    <a:pt x="1179" y="1"/>
                  </a:cubicBez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5"/>
            <p:cNvSpPr/>
            <p:nvPr/>
          </p:nvSpPr>
          <p:spPr>
            <a:xfrm>
              <a:off x="2728775" y="2332325"/>
              <a:ext cx="802525" cy="1326550"/>
            </a:xfrm>
            <a:custGeom>
              <a:rect b="b" l="l" r="r" t="t"/>
              <a:pathLst>
                <a:path extrusionOk="0" h="53062" w="32101">
                  <a:moveTo>
                    <a:pt x="2815" y="1"/>
                  </a:moveTo>
                  <a:lnTo>
                    <a:pt x="1" y="30402"/>
                  </a:lnTo>
                  <a:lnTo>
                    <a:pt x="139" y="30331"/>
                  </a:lnTo>
                  <a:lnTo>
                    <a:pt x="31699" y="14041"/>
                  </a:lnTo>
                  <a:lnTo>
                    <a:pt x="31699" y="14041"/>
                  </a:lnTo>
                  <a:lnTo>
                    <a:pt x="11180" y="52982"/>
                  </a:lnTo>
                  <a:lnTo>
                    <a:pt x="11331" y="53061"/>
                  </a:lnTo>
                  <a:lnTo>
                    <a:pt x="32101" y="13642"/>
                  </a:lnTo>
                  <a:lnTo>
                    <a:pt x="31861" y="13767"/>
                  </a:lnTo>
                  <a:lnTo>
                    <a:pt x="200" y="30108"/>
                  </a:lnTo>
                  <a:lnTo>
                    <a:pt x="2984" y="17"/>
                  </a:lnTo>
                  <a:lnTo>
                    <a:pt x="2815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5"/>
            <p:cNvSpPr/>
            <p:nvPr/>
          </p:nvSpPr>
          <p:spPr>
            <a:xfrm>
              <a:off x="3521575" y="1596350"/>
              <a:ext cx="1879000" cy="1516000"/>
            </a:xfrm>
            <a:custGeom>
              <a:rect b="b" l="l" r="r" t="t"/>
              <a:pathLst>
                <a:path extrusionOk="0" h="60640" w="75160">
                  <a:moveTo>
                    <a:pt x="28912" y="25098"/>
                  </a:moveTo>
                  <a:lnTo>
                    <a:pt x="44725" y="60332"/>
                  </a:lnTo>
                  <a:lnTo>
                    <a:pt x="44725" y="60332"/>
                  </a:lnTo>
                  <a:lnTo>
                    <a:pt x="375" y="43094"/>
                  </a:lnTo>
                  <a:lnTo>
                    <a:pt x="28542" y="25104"/>
                  </a:lnTo>
                  <a:lnTo>
                    <a:pt x="28912" y="25098"/>
                  </a:lnTo>
                  <a:close/>
                  <a:moveTo>
                    <a:pt x="75003" y="0"/>
                  </a:moveTo>
                  <a:lnTo>
                    <a:pt x="64948" y="24426"/>
                  </a:lnTo>
                  <a:lnTo>
                    <a:pt x="28492" y="24933"/>
                  </a:lnTo>
                  <a:lnTo>
                    <a:pt x="28473" y="24947"/>
                  </a:lnTo>
                  <a:lnTo>
                    <a:pt x="0" y="43129"/>
                  </a:lnTo>
                  <a:lnTo>
                    <a:pt x="157" y="43191"/>
                  </a:lnTo>
                  <a:lnTo>
                    <a:pt x="45050" y="60639"/>
                  </a:lnTo>
                  <a:lnTo>
                    <a:pt x="44966" y="60451"/>
                  </a:lnTo>
                  <a:lnTo>
                    <a:pt x="29098" y="25096"/>
                  </a:lnTo>
                  <a:lnTo>
                    <a:pt x="65061" y="24593"/>
                  </a:lnTo>
                  <a:lnTo>
                    <a:pt x="65084" y="24542"/>
                  </a:lnTo>
                  <a:lnTo>
                    <a:pt x="75160" y="65"/>
                  </a:lnTo>
                  <a:lnTo>
                    <a:pt x="7500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5"/>
            <p:cNvSpPr/>
            <p:nvPr/>
          </p:nvSpPr>
          <p:spPr>
            <a:xfrm>
              <a:off x="3524200" y="1363375"/>
              <a:ext cx="1006950" cy="1315550"/>
            </a:xfrm>
            <a:custGeom>
              <a:rect b="b" l="l" r="r" t="t"/>
              <a:pathLst>
                <a:path extrusionOk="0" h="52622" w="40278">
                  <a:moveTo>
                    <a:pt x="40116" y="1"/>
                  </a:moveTo>
                  <a:lnTo>
                    <a:pt x="28812" y="34230"/>
                  </a:lnTo>
                  <a:lnTo>
                    <a:pt x="6240" y="26563"/>
                  </a:lnTo>
                  <a:lnTo>
                    <a:pt x="1" y="52581"/>
                  </a:lnTo>
                  <a:lnTo>
                    <a:pt x="166" y="52621"/>
                  </a:lnTo>
                  <a:lnTo>
                    <a:pt x="6362" y="26784"/>
                  </a:lnTo>
                  <a:lnTo>
                    <a:pt x="28919" y="34445"/>
                  </a:lnTo>
                  <a:lnTo>
                    <a:pt x="28946" y="34364"/>
                  </a:lnTo>
                  <a:lnTo>
                    <a:pt x="40277" y="53"/>
                  </a:lnTo>
                  <a:lnTo>
                    <a:pt x="40116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5"/>
            <p:cNvSpPr/>
            <p:nvPr/>
          </p:nvSpPr>
          <p:spPr>
            <a:xfrm>
              <a:off x="1289850" y="3087050"/>
              <a:ext cx="1442800" cy="1400200"/>
            </a:xfrm>
            <a:custGeom>
              <a:rect b="b" l="l" r="r" t="t"/>
              <a:pathLst>
                <a:path extrusionOk="0" h="56008" w="57712">
                  <a:moveTo>
                    <a:pt x="57603" y="0"/>
                  </a:moveTo>
                  <a:lnTo>
                    <a:pt x="37696" y="16353"/>
                  </a:lnTo>
                  <a:lnTo>
                    <a:pt x="37702" y="16398"/>
                  </a:lnTo>
                  <a:lnTo>
                    <a:pt x="41761" y="55640"/>
                  </a:lnTo>
                  <a:lnTo>
                    <a:pt x="41761" y="55640"/>
                  </a:lnTo>
                  <a:lnTo>
                    <a:pt x="102" y="24480"/>
                  </a:lnTo>
                  <a:lnTo>
                    <a:pt x="0" y="24617"/>
                  </a:lnTo>
                  <a:lnTo>
                    <a:pt x="41970" y="56008"/>
                  </a:lnTo>
                  <a:lnTo>
                    <a:pt x="41949" y="55815"/>
                  </a:lnTo>
                  <a:lnTo>
                    <a:pt x="37875" y="16425"/>
                  </a:lnTo>
                  <a:lnTo>
                    <a:pt x="57711" y="131"/>
                  </a:lnTo>
                  <a:lnTo>
                    <a:pt x="5760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5"/>
            <p:cNvSpPr/>
            <p:nvPr/>
          </p:nvSpPr>
          <p:spPr>
            <a:xfrm>
              <a:off x="5403725" y="986525"/>
              <a:ext cx="1401225" cy="617075"/>
            </a:xfrm>
            <a:custGeom>
              <a:rect b="b" l="l" r="r" t="t"/>
              <a:pathLst>
                <a:path extrusionOk="0" h="24683" w="56049">
                  <a:moveTo>
                    <a:pt x="12876" y="1"/>
                  </a:moveTo>
                  <a:lnTo>
                    <a:pt x="12860" y="170"/>
                  </a:lnTo>
                  <a:lnTo>
                    <a:pt x="55288" y="4248"/>
                  </a:lnTo>
                  <a:lnTo>
                    <a:pt x="0" y="24523"/>
                  </a:lnTo>
                  <a:lnTo>
                    <a:pt x="59" y="24682"/>
                  </a:lnTo>
                  <a:lnTo>
                    <a:pt x="56049" y="4150"/>
                  </a:lnTo>
                  <a:lnTo>
                    <a:pt x="12876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5"/>
            <p:cNvSpPr/>
            <p:nvPr/>
          </p:nvSpPr>
          <p:spPr>
            <a:xfrm>
              <a:off x="2729350" y="3087750"/>
              <a:ext cx="274800" cy="557100"/>
            </a:xfrm>
            <a:custGeom>
              <a:rect b="b" l="l" r="r" t="t"/>
              <a:pathLst>
                <a:path extrusionOk="0" h="22284" w="10992">
                  <a:moveTo>
                    <a:pt x="154" y="1"/>
                  </a:moveTo>
                  <a:lnTo>
                    <a:pt x="0" y="75"/>
                  </a:lnTo>
                  <a:lnTo>
                    <a:pt x="10838" y="22284"/>
                  </a:lnTo>
                  <a:lnTo>
                    <a:pt x="10991" y="22210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" name="Google Shape;893;p25"/>
          <p:cNvGrpSpPr/>
          <p:nvPr/>
        </p:nvGrpSpPr>
        <p:grpSpPr>
          <a:xfrm rot="10800000">
            <a:off x="5345212" y="2954777"/>
            <a:ext cx="4202476" cy="2512381"/>
            <a:chOff x="8086850" y="3763788"/>
            <a:chExt cx="2404300" cy="1437700"/>
          </a:xfrm>
        </p:grpSpPr>
        <p:sp>
          <p:nvSpPr>
            <p:cNvPr id="894" name="Google Shape;894;p25"/>
            <p:cNvSpPr/>
            <p:nvPr/>
          </p:nvSpPr>
          <p:spPr>
            <a:xfrm>
              <a:off x="9820150" y="3765738"/>
              <a:ext cx="671000" cy="757425"/>
            </a:xfrm>
            <a:custGeom>
              <a:rect b="b" l="l" r="r" t="t"/>
              <a:pathLst>
                <a:path extrusionOk="0" h="30297" w="26840">
                  <a:moveTo>
                    <a:pt x="4963" y="1"/>
                  </a:moveTo>
                  <a:cubicBezTo>
                    <a:pt x="2337" y="7853"/>
                    <a:pt x="302" y="15584"/>
                    <a:pt x="57" y="23995"/>
                  </a:cubicBezTo>
                  <a:cubicBezTo>
                    <a:pt x="0" y="26001"/>
                    <a:pt x="161" y="28131"/>
                    <a:pt x="348" y="30296"/>
                  </a:cubicBezTo>
                  <a:cubicBezTo>
                    <a:pt x="6110" y="28701"/>
                    <a:pt x="13486" y="25436"/>
                    <a:pt x="18301" y="18754"/>
                  </a:cubicBezTo>
                  <a:cubicBezTo>
                    <a:pt x="18872" y="17963"/>
                    <a:pt x="19446" y="17184"/>
                    <a:pt x="20010" y="16414"/>
                  </a:cubicBezTo>
                  <a:cubicBezTo>
                    <a:pt x="23522" y="11647"/>
                    <a:pt x="26839" y="7145"/>
                    <a:pt x="25535" y="4566"/>
                  </a:cubicBezTo>
                  <a:cubicBezTo>
                    <a:pt x="24117" y="1761"/>
                    <a:pt x="17191" y="230"/>
                    <a:pt x="4963" y="1"/>
                  </a:cubicBezTo>
                  <a:close/>
                </a:path>
              </a:pathLst>
            </a:custGeom>
            <a:solidFill>
              <a:srgbClr val="CD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5"/>
            <p:cNvSpPr/>
            <p:nvPr/>
          </p:nvSpPr>
          <p:spPr>
            <a:xfrm>
              <a:off x="9587850" y="3765738"/>
              <a:ext cx="180125" cy="147275"/>
            </a:xfrm>
            <a:custGeom>
              <a:rect b="b" l="l" r="r" t="t"/>
              <a:pathLst>
                <a:path extrusionOk="0" h="5891" w="7205">
                  <a:moveTo>
                    <a:pt x="7204" y="1"/>
                  </a:moveTo>
                  <a:lnTo>
                    <a:pt x="7204" y="1"/>
                  </a:lnTo>
                  <a:cubicBezTo>
                    <a:pt x="4959" y="38"/>
                    <a:pt x="2524" y="114"/>
                    <a:pt x="1" y="213"/>
                  </a:cubicBezTo>
                  <a:cubicBezTo>
                    <a:pt x="1822" y="1678"/>
                    <a:pt x="3356" y="3719"/>
                    <a:pt x="4525" y="5890"/>
                  </a:cubicBezTo>
                  <a:cubicBezTo>
                    <a:pt x="5251" y="3769"/>
                    <a:pt x="6134" y="1789"/>
                    <a:pt x="7204" y="1"/>
                  </a:cubicBezTo>
                  <a:close/>
                </a:path>
              </a:pathLst>
            </a:custGeom>
            <a:solidFill>
              <a:srgbClr val="CD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5"/>
            <p:cNvSpPr/>
            <p:nvPr/>
          </p:nvSpPr>
          <p:spPr>
            <a:xfrm>
              <a:off x="8086850" y="3763788"/>
              <a:ext cx="1546350" cy="1437700"/>
            </a:xfrm>
            <a:custGeom>
              <a:rect b="b" l="l" r="r" t="t"/>
              <a:pathLst>
                <a:path extrusionOk="0" h="57508" w="61854">
                  <a:moveTo>
                    <a:pt x="31784" y="0"/>
                  </a:moveTo>
                  <a:cubicBezTo>
                    <a:pt x="21607" y="0"/>
                    <a:pt x="11532" y="1045"/>
                    <a:pt x="6770" y="8611"/>
                  </a:cubicBezTo>
                  <a:cubicBezTo>
                    <a:pt x="0" y="19368"/>
                    <a:pt x="1445" y="30314"/>
                    <a:pt x="2723" y="39967"/>
                  </a:cubicBezTo>
                  <a:cubicBezTo>
                    <a:pt x="2998" y="42063"/>
                    <a:pt x="3261" y="44039"/>
                    <a:pt x="3438" y="45981"/>
                  </a:cubicBezTo>
                  <a:cubicBezTo>
                    <a:pt x="4070" y="52898"/>
                    <a:pt x="5145" y="57507"/>
                    <a:pt x="8335" y="57507"/>
                  </a:cubicBezTo>
                  <a:cubicBezTo>
                    <a:pt x="10916" y="57507"/>
                    <a:pt x="14917" y="55018"/>
                    <a:pt x="20227" y="50105"/>
                  </a:cubicBezTo>
                  <a:cubicBezTo>
                    <a:pt x="20379" y="49963"/>
                    <a:pt x="20561" y="49858"/>
                    <a:pt x="20760" y="49799"/>
                  </a:cubicBezTo>
                  <a:cubicBezTo>
                    <a:pt x="21064" y="49709"/>
                    <a:pt x="49400" y="41077"/>
                    <a:pt x="58665" y="33621"/>
                  </a:cubicBezTo>
                  <a:cubicBezTo>
                    <a:pt x="60085" y="27097"/>
                    <a:pt x="61853" y="20414"/>
                    <a:pt x="60020" y="13810"/>
                  </a:cubicBezTo>
                  <a:cubicBezTo>
                    <a:pt x="58587" y="8647"/>
                    <a:pt x="55012" y="5168"/>
                    <a:pt x="52984" y="486"/>
                  </a:cubicBezTo>
                  <a:cubicBezTo>
                    <a:pt x="52830" y="487"/>
                    <a:pt x="52675" y="489"/>
                    <a:pt x="52515" y="489"/>
                  </a:cubicBezTo>
                  <a:cubicBezTo>
                    <a:pt x="48963" y="489"/>
                    <a:pt x="45341" y="362"/>
                    <a:pt x="41841" y="239"/>
                  </a:cubicBezTo>
                  <a:cubicBezTo>
                    <a:pt x="38341" y="115"/>
                    <a:pt x="35031" y="0"/>
                    <a:pt x="31784" y="0"/>
                  </a:cubicBezTo>
                  <a:close/>
                </a:path>
              </a:pathLst>
            </a:custGeom>
            <a:solidFill>
              <a:srgbClr val="CD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7" name="Google Shape;897;p25"/>
          <p:cNvSpPr txBox="1"/>
          <p:nvPr>
            <p:ph type="ctrTitle"/>
          </p:nvPr>
        </p:nvSpPr>
        <p:spPr>
          <a:xfrm>
            <a:off x="1007900" y="731125"/>
            <a:ext cx="5009100" cy="89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8" name="Google Shape;898;p25"/>
          <p:cNvSpPr txBox="1"/>
          <p:nvPr>
            <p:ph idx="1" type="subTitle"/>
          </p:nvPr>
        </p:nvSpPr>
        <p:spPr>
          <a:xfrm>
            <a:off x="1007900" y="1657875"/>
            <a:ext cx="3583800" cy="1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9" name="Google Shape;899;p25"/>
          <p:cNvSpPr txBox="1"/>
          <p:nvPr/>
        </p:nvSpPr>
        <p:spPr>
          <a:xfrm>
            <a:off x="1007900" y="3238800"/>
            <a:ext cx="31686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/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/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2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26"/>
          <p:cNvSpPr txBox="1"/>
          <p:nvPr>
            <p:ph type="title"/>
          </p:nvPr>
        </p:nvSpPr>
        <p:spPr>
          <a:xfrm>
            <a:off x="784325" y="521225"/>
            <a:ext cx="46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s 1">
  <p:cSld name="TITLE_AND_BODY_2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7"/>
          <p:cNvSpPr txBox="1"/>
          <p:nvPr>
            <p:ph idx="1" type="body"/>
          </p:nvPr>
        </p:nvSpPr>
        <p:spPr>
          <a:xfrm>
            <a:off x="784325" y="1416850"/>
            <a:ext cx="55032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4" name="Google Shape;904;p27"/>
          <p:cNvSpPr txBox="1"/>
          <p:nvPr>
            <p:ph type="title"/>
          </p:nvPr>
        </p:nvSpPr>
        <p:spPr>
          <a:xfrm>
            <a:off x="784325" y="521225"/>
            <a:ext cx="53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05" name="Google Shape;905;p27"/>
          <p:cNvGrpSpPr/>
          <p:nvPr/>
        </p:nvGrpSpPr>
        <p:grpSpPr>
          <a:xfrm rot="8462552">
            <a:off x="4373869" y="409539"/>
            <a:ext cx="8181781" cy="4891542"/>
            <a:chOff x="8086850" y="3763788"/>
            <a:chExt cx="2404300" cy="1437700"/>
          </a:xfrm>
        </p:grpSpPr>
        <p:sp>
          <p:nvSpPr>
            <p:cNvPr id="906" name="Google Shape;906;p27"/>
            <p:cNvSpPr/>
            <p:nvPr/>
          </p:nvSpPr>
          <p:spPr>
            <a:xfrm>
              <a:off x="9820150" y="3765738"/>
              <a:ext cx="671000" cy="757425"/>
            </a:xfrm>
            <a:custGeom>
              <a:rect b="b" l="l" r="r" t="t"/>
              <a:pathLst>
                <a:path extrusionOk="0" h="30297" w="26840">
                  <a:moveTo>
                    <a:pt x="4963" y="1"/>
                  </a:moveTo>
                  <a:cubicBezTo>
                    <a:pt x="2337" y="7853"/>
                    <a:pt x="302" y="15584"/>
                    <a:pt x="57" y="23995"/>
                  </a:cubicBezTo>
                  <a:cubicBezTo>
                    <a:pt x="0" y="26001"/>
                    <a:pt x="161" y="28131"/>
                    <a:pt x="348" y="30296"/>
                  </a:cubicBezTo>
                  <a:cubicBezTo>
                    <a:pt x="6110" y="28701"/>
                    <a:pt x="13486" y="25436"/>
                    <a:pt x="18301" y="18754"/>
                  </a:cubicBezTo>
                  <a:cubicBezTo>
                    <a:pt x="18872" y="17963"/>
                    <a:pt x="19446" y="17184"/>
                    <a:pt x="20010" y="16414"/>
                  </a:cubicBezTo>
                  <a:cubicBezTo>
                    <a:pt x="23522" y="11647"/>
                    <a:pt x="26839" y="7145"/>
                    <a:pt x="25535" y="4566"/>
                  </a:cubicBezTo>
                  <a:cubicBezTo>
                    <a:pt x="24117" y="1761"/>
                    <a:pt x="17191" y="230"/>
                    <a:pt x="4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9587850" y="3765738"/>
              <a:ext cx="180125" cy="147275"/>
            </a:xfrm>
            <a:custGeom>
              <a:rect b="b" l="l" r="r" t="t"/>
              <a:pathLst>
                <a:path extrusionOk="0" h="5891" w="7205">
                  <a:moveTo>
                    <a:pt x="7204" y="1"/>
                  </a:moveTo>
                  <a:lnTo>
                    <a:pt x="7204" y="1"/>
                  </a:lnTo>
                  <a:cubicBezTo>
                    <a:pt x="4959" y="38"/>
                    <a:pt x="2524" y="114"/>
                    <a:pt x="1" y="213"/>
                  </a:cubicBezTo>
                  <a:cubicBezTo>
                    <a:pt x="1822" y="1678"/>
                    <a:pt x="3356" y="3719"/>
                    <a:pt x="4525" y="5890"/>
                  </a:cubicBezTo>
                  <a:cubicBezTo>
                    <a:pt x="5251" y="3769"/>
                    <a:pt x="6134" y="1789"/>
                    <a:pt x="7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8086850" y="3763788"/>
              <a:ext cx="1546350" cy="1437700"/>
            </a:xfrm>
            <a:custGeom>
              <a:rect b="b" l="l" r="r" t="t"/>
              <a:pathLst>
                <a:path extrusionOk="0" h="57508" w="61854">
                  <a:moveTo>
                    <a:pt x="31784" y="0"/>
                  </a:moveTo>
                  <a:cubicBezTo>
                    <a:pt x="21607" y="0"/>
                    <a:pt x="11532" y="1045"/>
                    <a:pt x="6770" y="8611"/>
                  </a:cubicBezTo>
                  <a:cubicBezTo>
                    <a:pt x="0" y="19368"/>
                    <a:pt x="1445" y="30314"/>
                    <a:pt x="2723" y="39967"/>
                  </a:cubicBezTo>
                  <a:cubicBezTo>
                    <a:pt x="2998" y="42063"/>
                    <a:pt x="3261" y="44039"/>
                    <a:pt x="3438" y="45981"/>
                  </a:cubicBezTo>
                  <a:cubicBezTo>
                    <a:pt x="4070" y="52898"/>
                    <a:pt x="5145" y="57507"/>
                    <a:pt x="8335" y="57507"/>
                  </a:cubicBezTo>
                  <a:cubicBezTo>
                    <a:pt x="10916" y="57507"/>
                    <a:pt x="14917" y="55018"/>
                    <a:pt x="20227" y="50105"/>
                  </a:cubicBezTo>
                  <a:cubicBezTo>
                    <a:pt x="20379" y="49963"/>
                    <a:pt x="20561" y="49858"/>
                    <a:pt x="20760" y="49799"/>
                  </a:cubicBezTo>
                  <a:cubicBezTo>
                    <a:pt x="21064" y="49709"/>
                    <a:pt x="49400" y="41077"/>
                    <a:pt x="58665" y="33621"/>
                  </a:cubicBezTo>
                  <a:cubicBezTo>
                    <a:pt x="60085" y="27097"/>
                    <a:pt x="61853" y="20414"/>
                    <a:pt x="60020" y="13810"/>
                  </a:cubicBezTo>
                  <a:cubicBezTo>
                    <a:pt x="58587" y="8647"/>
                    <a:pt x="55012" y="5168"/>
                    <a:pt x="52984" y="486"/>
                  </a:cubicBezTo>
                  <a:cubicBezTo>
                    <a:pt x="52830" y="487"/>
                    <a:pt x="52675" y="489"/>
                    <a:pt x="52515" y="489"/>
                  </a:cubicBezTo>
                  <a:cubicBezTo>
                    <a:pt x="48963" y="489"/>
                    <a:pt x="45341" y="362"/>
                    <a:pt x="41841" y="239"/>
                  </a:cubicBezTo>
                  <a:cubicBezTo>
                    <a:pt x="38341" y="115"/>
                    <a:pt x="35031" y="0"/>
                    <a:pt x="31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ONLY_1_1_2_2_1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oogle Shape;911;p29"/>
          <p:cNvGrpSpPr/>
          <p:nvPr/>
        </p:nvGrpSpPr>
        <p:grpSpPr>
          <a:xfrm flipH="1" rot="2109511">
            <a:off x="6570548" y="-192794"/>
            <a:ext cx="4202427" cy="2512408"/>
            <a:chOff x="8086850" y="3763788"/>
            <a:chExt cx="2404300" cy="1437700"/>
          </a:xfrm>
        </p:grpSpPr>
        <p:sp>
          <p:nvSpPr>
            <p:cNvPr id="912" name="Google Shape;912;p29"/>
            <p:cNvSpPr/>
            <p:nvPr/>
          </p:nvSpPr>
          <p:spPr>
            <a:xfrm>
              <a:off x="9820150" y="3765738"/>
              <a:ext cx="671000" cy="757425"/>
            </a:xfrm>
            <a:custGeom>
              <a:rect b="b" l="l" r="r" t="t"/>
              <a:pathLst>
                <a:path extrusionOk="0" h="30297" w="26840">
                  <a:moveTo>
                    <a:pt x="4963" y="1"/>
                  </a:moveTo>
                  <a:cubicBezTo>
                    <a:pt x="2337" y="7853"/>
                    <a:pt x="302" y="15584"/>
                    <a:pt x="57" y="23995"/>
                  </a:cubicBezTo>
                  <a:cubicBezTo>
                    <a:pt x="0" y="26001"/>
                    <a:pt x="161" y="28131"/>
                    <a:pt x="348" y="30296"/>
                  </a:cubicBezTo>
                  <a:cubicBezTo>
                    <a:pt x="6110" y="28701"/>
                    <a:pt x="13486" y="25436"/>
                    <a:pt x="18301" y="18754"/>
                  </a:cubicBezTo>
                  <a:cubicBezTo>
                    <a:pt x="18872" y="17963"/>
                    <a:pt x="19446" y="17184"/>
                    <a:pt x="20010" y="16414"/>
                  </a:cubicBezTo>
                  <a:cubicBezTo>
                    <a:pt x="23522" y="11647"/>
                    <a:pt x="26839" y="7145"/>
                    <a:pt x="25535" y="4566"/>
                  </a:cubicBezTo>
                  <a:cubicBezTo>
                    <a:pt x="24117" y="1761"/>
                    <a:pt x="17191" y="230"/>
                    <a:pt x="4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9"/>
            <p:cNvSpPr/>
            <p:nvPr/>
          </p:nvSpPr>
          <p:spPr>
            <a:xfrm>
              <a:off x="9587850" y="3765738"/>
              <a:ext cx="180125" cy="147275"/>
            </a:xfrm>
            <a:custGeom>
              <a:rect b="b" l="l" r="r" t="t"/>
              <a:pathLst>
                <a:path extrusionOk="0" h="5891" w="7205">
                  <a:moveTo>
                    <a:pt x="7204" y="1"/>
                  </a:moveTo>
                  <a:lnTo>
                    <a:pt x="7204" y="1"/>
                  </a:lnTo>
                  <a:cubicBezTo>
                    <a:pt x="4959" y="38"/>
                    <a:pt x="2524" y="114"/>
                    <a:pt x="1" y="213"/>
                  </a:cubicBezTo>
                  <a:cubicBezTo>
                    <a:pt x="1822" y="1678"/>
                    <a:pt x="3356" y="3719"/>
                    <a:pt x="4525" y="5890"/>
                  </a:cubicBezTo>
                  <a:cubicBezTo>
                    <a:pt x="5251" y="3769"/>
                    <a:pt x="6134" y="1789"/>
                    <a:pt x="7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9"/>
            <p:cNvSpPr/>
            <p:nvPr/>
          </p:nvSpPr>
          <p:spPr>
            <a:xfrm>
              <a:off x="8086850" y="3763788"/>
              <a:ext cx="1546350" cy="1437700"/>
            </a:xfrm>
            <a:custGeom>
              <a:rect b="b" l="l" r="r" t="t"/>
              <a:pathLst>
                <a:path extrusionOk="0" h="57508" w="61854">
                  <a:moveTo>
                    <a:pt x="31784" y="0"/>
                  </a:moveTo>
                  <a:cubicBezTo>
                    <a:pt x="21607" y="0"/>
                    <a:pt x="11532" y="1045"/>
                    <a:pt x="6770" y="8611"/>
                  </a:cubicBezTo>
                  <a:cubicBezTo>
                    <a:pt x="0" y="19368"/>
                    <a:pt x="1445" y="30314"/>
                    <a:pt x="2723" y="39967"/>
                  </a:cubicBezTo>
                  <a:cubicBezTo>
                    <a:pt x="2998" y="42063"/>
                    <a:pt x="3261" y="44039"/>
                    <a:pt x="3438" y="45981"/>
                  </a:cubicBezTo>
                  <a:cubicBezTo>
                    <a:pt x="4070" y="52898"/>
                    <a:pt x="5145" y="57507"/>
                    <a:pt x="8335" y="57507"/>
                  </a:cubicBezTo>
                  <a:cubicBezTo>
                    <a:pt x="10916" y="57507"/>
                    <a:pt x="14917" y="55018"/>
                    <a:pt x="20227" y="50105"/>
                  </a:cubicBezTo>
                  <a:cubicBezTo>
                    <a:pt x="20379" y="49963"/>
                    <a:pt x="20561" y="49858"/>
                    <a:pt x="20760" y="49799"/>
                  </a:cubicBezTo>
                  <a:cubicBezTo>
                    <a:pt x="21064" y="49709"/>
                    <a:pt x="49400" y="41077"/>
                    <a:pt x="58665" y="33621"/>
                  </a:cubicBezTo>
                  <a:cubicBezTo>
                    <a:pt x="60085" y="27097"/>
                    <a:pt x="61853" y="20414"/>
                    <a:pt x="60020" y="13810"/>
                  </a:cubicBezTo>
                  <a:cubicBezTo>
                    <a:pt x="58587" y="8647"/>
                    <a:pt x="55012" y="5168"/>
                    <a:pt x="52984" y="486"/>
                  </a:cubicBezTo>
                  <a:cubicBezTo>
                    <a:pt x="52830" y="487"/>
                    <a:pt x="52675" y="489"/>
                    <a:pt x="52515" y="489"/>
                  </a:cubicBezTo>
                  <a:cubicBezTo>
                    <a:pt x="48963" y="489"/>
                    <a:pt x="45341" y="362"/>
                    <a:pt x="41841" y="239"/>
                  </a:cubicBezTo>
                  <a:cubicBezTo>
                    <a:pt x="38341" y="115"/>
                    <a:pt x="35031" y="0"/>
                    <a:pt x="31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" name="Google Shape;915;p29"/>
          <p:cNvGrpSpPr/>
          <p:nvPr/>
        </p:nvGrpSpPr>
        <p:grpSpPr>
          <a:xfrm flipH="1" rot="-8701236">
            <a:off x="-1751964" y="2764253"/>
            <a:ext cx="4202311" cy="2512339"/>
            <a:chOff x="8086850" y="3763788"/>
            <a:chExt cx="2404300" cy="1437700"/>
          </a:xfrm>
        </p:grpSpPr>
        <p:sp>
          <p:nvSpPr>
            <p:cNvPr id="916" name="Google Shape;916;p29"/>
            <p:cNvSpPr/>
            <p:nvPr/>
          </p:nvSpPr>
          <p:spPr>
            <a:xfrm>
              <a:off x="9820150" y="3765738"/>
              <a:ext cx="671000" cy="757425"/>
            </a:xfrm>
            <a:custGeom>
              <a:rect b="b" l="l" r="r" t="t"/>
              <a:pathLst>
                <a:path extrusionOk="0" h="30297" w="26840">
                  <a:moveTo>
                    <a:pt x="4963" y="1"/>
                  </a:moveTo>
                  <a:cubicBezTo>
                    <a:pt x="2337" y="7853"/>
                    <a:pt x="302" y="15584"/>
                    <a:pt x="57" y="23995"/>
                  </a:cubicBezTo>
                  <a:cubicBezTo>
                    <a:pt x="0" y="26001"/>
                    <a:pt x="161" y="28131"/>
                    <a:pt x="348" y="30296"/>
                  </a:cubicBezTo>
                  <a:cubicBezTo>
                    <a:pt x="6110" y="28701"/>
                    <a:pt x="13486" y="25436"/>
                    <a:pt x="18301" y="18754"/>
                  </a:cubicBezTo>
                  <a:cubicBezTo>
                    <a:pt x="18872" y="17963"/>
                    <a:pt x="19446" y="17184"/>
                    <a:pt x="20010" y="16414"/>
                  </a:cubicBezTo>
                  <a:cubicBezTo>
                    <a:pt x="23522" y="11647"/>
                    <a:pt x="26839" y="7145"/>
                    <a:pt x="25535" y="4566"/>
                  </a:cubicBezTo>
                  <a:cubicBezTo>
                    <a:pt x="24117" y="1761"/>
                    <a:pt x="17191" y="230"/>
                    <a:pt x="4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9"/>
            <p:cNvSpPr/>
            <p:nvPr/>
          </p:nvSpPr>
          <p:spPr>
            <a:xfrm>
              <a:off x="9587850" y="3765738"/>
              <a:ext cx="180125" cy="147275"/>
            </a:xfrm>
            <a:custGeom>
              <a:rect b="b" l="l" r="r" t="t"/>
              <a:pathLst>
                <a:path extrusionOk="0" h="5891" w="7205">
                  <a:moveTo>
                    <a:pt x="7204" y="1"/>
                  </a:moveTo>
                  <a:lnTo>
                    <a:pt x="7204" y="1"/>
                  </a:lnTo>
                  <a:cubicBezTo>
                    <a:pt x="4959" y="38"/>
                    <a:pt x="2524" y="114"/>
                    <a:pt x="1" y="213"/>
                  </a:cubicBezTo>
                  <a:cubicBezTo>
                    <a:pt x="1822" y="1678"/>
                    <a:pt x="3356" y="3719"/>
                    <a:pt x="4525" y="5890"/>
                  </a:cubicBezTo>
                  <a:cubicBezTo>
                    <a:pt x="5251" y="3769"/>
                    <a:pt x="6134" y="1789"/>
                    <a:pt x="7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9"/>
            <p:cNvSpPr/>
            <p:nvPr/>
          </p:nvSpPr>
          <p:spPr>
            <a:xfrm>
              <a:off x="8086850" y="3763788"/>
              <a:ext cx="1546350" cy="1437700"/>
            </a:xfrm>
            <a:custGeom>
              <a:rect b="b" l="l" r="r" t="t"/>
              <a:pathLst>
                <a:path extrusionOk="0" h="57508" w="61854">
                  <a:moveTo>
                    <a:pt x="31784" y="0"/>
                  </a:moveTo>
                  <a:cubicBezTo>
                    <a:pt x="21607" y="0"/>
                    <a:pt x="11532" y="1045"/>
                    <a:pt x="6770" y="8611"/>
                  </a:cubicBezTo>
                  <a:cubicBezTo>
                    <a:pt x="0" y="19368"/>
                    <a:pt x="1445" y="30314"/>
                    <a:pt x="2723" y="39967"/>
                  </a:cubicBezTo>
                  <a:cubicBezTo>
                    <a:pt x="2998" y="42063"/>
                    <a:pt x="3261" y="44039"/>
                    <a:pt x="3438" y="45981"/>
                  </a:cubicBezTo>
                  <a:cubicBezTo>
                    <a:pt x="4070" y="52898"/>
                    <a:pt x="5145" y="57507"/>
                    <a:pt x="8335" y="57507"/>
                  </a:cubicBezTo>
                  <a:cubicBezTo>
                    <a:pt x="10916" y="57507"/>
                    <a:pt x="14917" y="55018"/>
                    <a:pt x="20227" y="50105"/>
                  </a:cubicBezTo>
                  <a:cubicBezTo>
                    <a:pt x="20379" y="49963"/>
                    <a:pt x="20561" y="49858"/>
                    <a:pt x="20760" y="49799"/>
                  </a:cubicBezTo>
                  <a:cubicBezTo>
                    <a:pt x="21064" y="49709"/>
                    <a:pt x="49400" y="41077"/>
                    <a:pt x="58665" y="33621"/>
                  </a:cubicBezTo>
                  <a:cubicBezTo>
                    <a:pt x="60085" y="27097"/>
                    <a:pt x="61853" y="20414"/>
                    <a:pt x="60020" y="13810"/>
                  </a:cubicBezTo>
                  <a:cubicBezTo>
                    <a:pt x="58587" y="8647"/>
                    <a:pt x="55012" y="5168"/>
                    <a:pt x="52984" y="486"/>
                  </a:cubicBezTo>
                  <a:cubicBezTo>
                    <a:pt x="52830" y="487"/>
                    <a:pt x="52675" y="489"/>
                    <a:pt x="52515" y="489"/>
                  </a:cubicBezTo>
                  <a:cubicBezTo>
                    <a:pt x="48963" y="489"/>
                    <a:pt x="45341" y="362"/>
                    <a:pt x="41841" y="239"/>
                  </a:cubicBezTo>
                  <a:cubicBezTo>
                    <a:pt x="38341" y="115"/>
                    <a:pt x="35031" y="0"/>
                    <a:pt x="31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ONE_COLUMN_TEXT_1_1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" name="Google Shape;920;p30"/>
          <p:cNvGrpSpPr/>
          <p:nvPr/>
        </p:nvGrpSpPr>
        <p:grpSpPr>
          <a:xfrm flipH="1" rot="-8833209">
            <a:off x="2638599" y="2546995"/>
            <a:ext cx="6545911" cy="4823534"/>
            <a:chOff x="5312533" y="-539382"/>
            <a:chExt cx="4179783" cy="3079988"/>
          </a:xfrm>
        </p:grpSpPr>
        <p:sp>
          <p:nvSpPr>
            <p:cNvPr id="921" name="Google Shape;921;p30"/>
            <p:cNvSpPr/>
            <p:nvPr/>
          </p:nvSpPr>
          <p:spPr>
            <a:xfrm flipH="1">
              <a:off x="6268680" y="-539382"/>
              <a:ext cx="418538" cy="452525"/>
            </a:xfrm>
            <a:custGeom>
              <a:rect b="b" l="l" r="r" t="t"/>
              <a:pathLst>
                <a:path extrusionOk="0" h="30784" w="28472">
                  <a:moveTo>
                    <a:pt x="23679" y="170"/>
                  </a:moveTo>
                  <a:lnTo>
                    <a:pt x="28221" y="30262"/>
                  </a:lnTo>
                  <a:lnTo>
                    <a:pt x="389" y="170"/>
                  </a:lnTo>
                  <a:close/>
                  <a:moveTo>
                    <a:pt x="0" y="0"/>
                  </a:moveTo>
                  <a:lnTo>
                    <a:pt x="132" y="143"/>
                  </a:lnTo>
                  <a:lnTo>
                    <a:pt x="28471" y="30784"/>
                  </a:lnTo>
                  <a:lnTo>
                    <a:pt x="2382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 flipH="1">
              <a:off x="6265931" y="-539382"/>
              <a:ext cx="614034" cy="451790"/>
            </a:xfrm>
            <a:custGeom>
              <a:rect b="b" l="l" r="r" t="t"/>
              <a:pathLst>
                <a:path extrusionOk="0" h="30734" w="41771">
                  <a:moveTo>
                    <a:pt x="13269" y="170"/>
                  </a:moveTo>
                  <a:lnTo>
                    <a:pt x="41146" y="30310"/>
                  </a:lnTo>
                  <a:lnTo>
                    <a:pt x="244" y="14452"/>
                  </a:lnTo>
                  <a:lnTo>
                    <a:pt x="8225" y="170"/>
                  </a:lnTo>
                  <a:close/>
                  <a:moveTo>
                    <a:pt x="8126" y="0"/>
                  </a:moveTo>
                  <a:lnTo>
                    <a:pt x="8100" y="44"/>
                  </a:lnTo>
                  <a:lnTo>
                    <a:pt x="0" y="14539"/>
                  </a:lnTo>
                  <a:lnTo>
                    <a:pt x="91" y="14575"/>
                  </a:lnTo>
                  <a:lnTo>
                    <a:pt x="41770" y="30734"/>
                  </a:lnTo>
                  <a:lnTo>
                    <a:pt x="41770" y="30734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 flipH="1">
              <a:off x="7469494" y="314733"/>
              <a:ext cx="397003" cy="208990"/>
            </a:xfrm>
            <a:custGeom>
              <a:rect b="b" l="l" r="r" t="t"/>
              <a:pathLst>
                <a:path extrusionOk="0" h="14217" w="27007">
                  <a:moveTo>
                    <a:pt x="21590" y="199"/>
                  </a:moveTo>
                  <a:lnTo>
                    <a:pt x="26722" y="13940"/>
                  </a:lnTo>
                  <a:lnTo>
                    <a:pt x="619" y="5049"/>
                  </a:lnTo>
                  <a:lnTo>
                    <a:pt x="21590" y="199"/>
                  </a:lnTo>
                  <a:close/>
                  <a:moveTo>
                    <a:pt x="21697" y="0"/>
                  </a:moveTo>
                  <a:lnTo>
                    <a:pt x="21625" y="17"/>
                  </a:lnTo>
                  <a:lnTo>
                    <a:pt x="0" y="5019"/>
                  </a:lnTo>
                  <a:lnTo>
                    <a:pt x="283" y="5114"/>
                  </a:lnTo>
                  <a:lnTo>
                    <a:pt x="27006" y="14217"/>
                  </a:lnTo>
                  <a:lnTo>
                    <a:pt x="2169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 flipH="1">
              <a:off x="7467686" y="387145"/>
              <a:ext cx="518307" cy="306436"/>
            </a:xfrm>
            <a:custGeom>
              <a:rect b="b" l="l" r="r" t="t"/>
              <a:pathLst>
                <a:path extrusionOk="0" h="20846" w="35259">
                  <a:moveTo>
                    <a:pt x="8488" y="213"/>
                  </a:moveTo>
                  <a:lnTo>
                    <a:pt x="34726" y="9151"/>
                  </a:lnTo>
                  <a:lnTo>
                    <a:pt x="296" y="20568"/>
                  </a:lnTo>
                  <a:lnTo>
                    <a:pt x="8488" y="213"/>
                  </a:lnTo>
                  <a:close/>
                  <a:moveTo>
                    <a:pt x="8390" y="1"/>
                  </a:moveTo>
                  <a:lnTo>
                    <a:pt x="1" y="20845"/>
                  </a:lnTo>
                  <a:lnTo>
                    <a:pt x="1" y="20845"/>
                  </a:lnTo>
                  <a:lnTo>
                    <a:pt x="176" y="20788"/>
                  </a:lnTo>
                  <a:lnTo>
                    <a:pt x="35259" y="9154"/>
                  </a:lnTo>
                  <a:lnTo>
                    <a:pt x="35021" y="9072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 flipH="1">
              <a:off x="8508431" y="1588458"/>
              <a:ext cx="655782" cy="622574"/>
            </a:xfrm>
            <a:custGeom>
              <a:rect b="b" l="l" r="r" t="t"/>
              <a:pathLst>
                <a:path extrusionOk="0" h="42352" w="44611">
                  <a:moveTo>
                    <a:pt x="218" y="442"/>
                  </a:moveTo>
                  <a:lnTo>
                    <a:pt x="44106" y="42106"/>
                  </a:lnTo>
                  <a:lnTo>
                    <a:pt x="4060" y="36334"/>
                  </a:lnTo>
                  <a:lnTo>
                    <a:pt x="218" y="442"/>
                  </a:lnTo>
                  <a:close/>
                  <a:moveTo>
                    <a:pt x="1" y="0"/>
                  </a:moveTo>
                  <a:lnTo>
                    <a:pt x="3906" y="36483"/>
                  </a:lnTo>
                  <a:lnTo>
                    <a:pt x="3972" y="36492"/>
                  </a:lnTo>
                  <a:lnTo>
                    <a:pt x="44610" y="423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 flipH="1">
              <a:off x="9095740" y="2089537"/>
              <a:ext cx="396577" cy="451069"/>
            </a:xfrm>
            <a:custGeom>
              <a:rect b="b" l="l" r="r" t="t"/>
              <a:pathLst>
                <a:path extrusionOk="0" h="30685" w="26978">
                  <a:moveTo>
                    <a:pt x="407" y="207"/>
                  </a:moveTo>
                  <a:lnTo>
                    <a:pt x="26221" y="2401"/>
                  </a:lnTo>
                  <a:lnTo>
                    <a:pt x="26798" y="30224"/>
                  </a:lnTo>
                  <a:lnTo>
                    <a:pt x="26798" y="30224"/>
                  </a:lnTo>
                  <a:lnTo>
                    <a:pt x="407" y="207"/>
                  </a:lnTo>
                  <a:close/>
                  <a:moveTo>
                    <a:pt x="0" y="1"/>
                  </a:moveTo>
                  <a:lnTo>
                    <a:pt x="140" y="159"/>
                  </a:lnTo>
                  <a:lnTo>
                    <a:pt x="26978" y="30685"/>
                  </a:lnTo>
                  <a:lnTo>
                    <a:pt x="26387" y="2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 flipH="1">
              <a:off x="5743199" y="-539382"/>
              <a:ext cx="386551" cy="144810"/>
            </a:xfrm>
            <a:custGeom>
              <a:rect b="b" l="l" r="r" t="t"/>
              <a:pathLst>
                <a:path extrusionOk="0" h="9851" w="26296">
                  <a:moveTo>
                    <a:pt x="17176" y="170"/>
                  </a:moveTo>
                  <a:lnTo>
                    <a:pt x="25692" y="9442"/>
                  </a:lnTo>
                  <a:lnTo>
                    <a:pt x="938" y="170"/>
                  </a:lnTo>
                  <a:close/>
                  <a:moveTo>
                    <a:pt x="1" y="0"/>
                  </a:moveTo>
                  <a:lnTo>
                    <a:pt x="26296" y="9850"/>
                  </a:lnTo>
                  <a:lnTo>
                    <a:pt x="1725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 flipH="1">
              <a:off x="8309907" y="1359373"/>
              <a:ext cx="36044" cy="34692"/>
            </a:xfrm>
            <a:custGeom>
              <a:rect b="b" l="l" r="r" t="t"/>
              <a:pathLst>
                <a:path extrusionOk="0" h="2360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79" y="2359"/>
                  </a:cubicBezTo>
                  <a:cubicBezTo>
                    <a:pt x="1656" y="2359"/>
                    <a:pt x="2087" y="2071"/>
                    <a:pt x="2270" y="1631"/>
                  </a:cubicBezTo>
                  <a:cubicBezTo>
                    <a:pt x="2452" y="1190"/>
                    <a:pt x="2351" y="684"/>
                    <a:pt x="2013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 flipH="1">
              <a:off x="7980084" y="674750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2" y="703"/>
                    <a:pt x="2" y="1179"/>
                  </a:cubicBezTo>
                  <a:cubicBezTo>
                    <a:pt x="1" y="1832"/>
                    <a:pt x="530" y="2359"/>
                    <a:pt x="1180" y="2359"/>
                  </a:cubicBezTo>
                  <a:cubicBezTo>
                    <a:pt x="1658" y="2359"/>
                    <a:pt x="2087" y="2073"/>
                    <a:pt x="2271" y="1631"/>
                  </a:cubicBezTo>
                  <a:cubicBezTo>
                    <a:pt x="2454" y="1191"/>
                    <a:pt x="2353" y="684"/>
                    <a:pt x="2015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 flipH="1">
              <a:off x="6262418" y="-114816"/>
              <a:ext cx="34692" cy="34692"/>
            </a:xfrm>
            <a:custGeom>
              <a:rect b="b" l="l" r="r" t="t"/>
              <a:pathLst>
                <a:path extrusionOk="0" h="2360" w="2360">
                  <a:moveTo>
                    <a:pt x="1180" y="0"/>
                  </a:moveTo>
                  <a:cubicBezTo>
                    <a:pt x="529" y="0"/>
                    <a:pt x="0" y="529"/>
                    <a:pt x="0" y="1180"/>
                  </a:cubicBezTo>
                  <a:cubicBezTo>
                    <a:pt x="0" y="1831"/>
                    <a:pt x="529" y="2360"/>
                    <a:pt x="1180" y="2360"/>
                  </a:cubicBezTo>
                  <a:cubicBezTo>
                    <a:pt x="1832" y="2360"/>
                    <a:pt x="2360" y="1831"/>
                    <a:pt x="2360" y="1180"/>
                  </a:cubicBezTo>
                  <a:cubicBezTo>
                    <a:pt x="2360" y="529"/>
                    <a:pt x="1832" y="0"/>
                    <a:pt x="118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 flipH="1">
              <a:off x="5626408" y="-59853"/>
              <a:ext cx="36044" cy="34692"/>
            </a:xfrm>
            <a:custGeom>
              <a:rect b="b" l="l" r="r" t="t"/>
              <a:pathLst>
                <a:path extrusionOk="0" h="2360" w="2452">
                  <a:moveTo>
                    <a:pt x="1181" y="0"/>
                  </a:moveTo>
                  <a:cubicBezTo>
                    <a:pt x="1028" y="0"/>
                    <a:pt x="874" y="30"/>
                    <a:pt x="728" y="91"/>
                  </a:cubicBezTo>
                  <a:cubicBezTo>
                    <a:pt x="288" y="273"/>
                    <a:pt x="0" y="703"/>
                    <a:pt x="0" y="1180"/>
                  </a:cubicBezTo>
                  <a:cubicBezTo>
                    <a:pt x="0" y="1831"/>
                    <a:pt x="529" y="2358"/>
                    <a:pt x="1180" y="2360"/>
                  </a:cubicBezTo>
                  <a:cubicBezTo>
                    <a:pt x="1656" y="2360"/>
                    <a:pt x="2087" y="2072"/>
                    <a:pt x="2269" y="1632"/>
                  </a:cubicBezTo>
                  <a:cubicBezTo>
                    <a:pt x="2451" y="1191"/>
                    <a:pt x="2351" y="683"/>
                    <a:pt x="2013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 flipH="1">
              <a:off x="8020053" y="1119499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0" y="0"/>
                  </a:moveTo>
                  <a:cubicBezTo>
                    <a:pt x="1028" y="0"/>
                    <a:pt x="875" y="29"/>
                    <a:pt x="730" y="90"/>
                  </a:cubicBezTo>
                  <a:cubicBezTo>
                    <a:pt x="288" y="272"/>
                    <a:pt x="0" y="703"/>
                    <a:pt x="0" y="1180"/>
                  </a:cubicBezTo>
                  <a:cubicBezTo>
                    <a:pt x="2" y="1831"/>
                    <a:pt x="529" y="2359"/>
                    <a:pt x="1180" y="2359"/>
                  </a:cubicBezTo>
                  <a:cubicBezTo>
                    <a:pt x="1658" y="2359"/>
                    <a:pt x="2087" y="2072"/>
                    <a:pt x="2269" y="1631"/>
                  </a:cubicBezTo>
                  <a:cubicBezTo>
                    <a:pt x="2453" y="1191"/>
                    <a:pt x="2352" y="683"/>
                    <a:pt x="2015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 flipH="1">
              <a:off x="6445947" y="244996"/>
              <a:ext cx="36059" cy="34692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9" y="273"/>
                    <a:pt x="1" y="702"/>
                    <a:pt x="1" y="1180"/>
                  </a:cubicBezTo>
                  <a:cubicBezTo>
                    <a:pt x="1" y="1830"/>
                    <a:pt x="528" y="2358"/>
                    <a:pt x="1181" y="2359"/>
                  </a:cubicBezTo>
                  <a:cubicBezTo>
                    <a:pt x="1657" y="2359"/>
                    <a:pt x="2088" y="2072"/>
                    <a:pt x="2270" y="1632"/>
                  </a:cubicBezTo>
                  <a:cubicBezTo>
                    <a:pt x="2452" y="1190"/>
                    <a:pt x="2351" y="684"/>
                    <a:pt x="2014" y="346"/>
                  </a:cubicBezTo>
                  <a:cubicBezTo>
                    <a:pt x="1788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 flipH="1">
              <a:off x="6600856" y="604778"/>
              <a:ext cx="36059" cy="34692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1"/>
                  </a:cubicBezTo>
                  <a:cubicBezTo>
                    <a:pt x="288" y="273"/>
                    <a:pt x="0" y="704"/>
                    <a:pt x="2" y="1181"/>
                  </a:cubicBezTo>
                  <a:cubicBezTo>
                    <a:pt x="2" y="1832"/>
                    <a:pt x="529" y="2360"/>
                    <a:pt x="1180" y="2360"/>
                  </a:cubicBezTo>
                  <a:cubicBezTo>
                    <a:pt x="1657" y="2360"/>
                    <a:pt x="2087" y="2073"/>
                    <a:pt x="2271" y="1632"/>
                  </a:cubicBezTo>
                  <a:cubicBezTo>
                    <a:pt x="2453" y="1192"/>
                    <a:pt x="2352" y="684"/>
                    <a:pt x="2014" y="347"/>
                  </a:cubicBezTo>
                  <a:cubicBezTo>
                    <a:pt x="1789" y="121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 flipH="1">
              <a:off x="7130571" y="614774"/>
              <a:ext cx="36044" cy="34707"/>
            </a:xfrm>
            <a:custGeom>
              <a:rect b="b" l="l" r="r" t="t"/>
              <a:pathLst>
                <a:path extrusionOk="0" h="2361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4"/>
                    <a:pt x="0" y="703"/>
                    <a:pt x="0" y="1181"/>
                  </a:cubicBezTo>
                  <a:cubicBezTo>
                    <a:pt x="0" y="1832"/>
                    <a:pt x="529" y="2359"/>
                    <a:pt x="1180" y="2361"/>
                  </a:cubicBezTo>
                  <a:cubicBezTo>
                    <a:pt x="1657" y="2359"/>
                    <a:pt x="2087" y="2073"/>
                    <a:pt x="2269" y="1631"/>
                  </a:cubicBezTo>
                  <a:cubicBezTo>
                    <a:pt x="2451" y="1191"/>
                    <a:pt x="2350" y="684"/>
                    <a:pt x="2014" y="346"/>
                  </a:cubicBezTo>
                  <a:cubicBezTo>
                    <a:pt x="1789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 flipH="1">
              <a:off x="6890696" y="1134493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78" y="0"/>
                  </a:moveTo>
                  <a:cubicBezTo>
                    <a:pt x="1027" y="0"/>
                    <a:pt x="874" y="29"/>
                    <a:pt x="728" y="90"/>
                  </a:cubicBezTo>
                  <a:cubicBezTo>
                    <a:pt x="287" y="272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9" y="1631"/>
                  </a:cubicBezTo>
                  <a:cubicBezTo>
                    <a:pt x="2452" y="1190"/>
                    <a:pt x="2351" y="683"/>
                    <a:pt x="2013" y="346"/>
                  </a:cubicBezTo>
                  <a:cubicBezTo>
                    <a:pt x="1787" y="120"/>
                    <a:pt x="1485" y="0"/>
                    <a:pt x="117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 flipH="1">
              <a:off x="7550329" y="879639"/>
              <a:ext cx="36059" cy="34677"/>
            </a:xfrm>
            <a:custGeom>
              <a:rect b="b" l="l" r="r" t="t"/>
              <a:pathLst>
                <a:path extrusionOk="0" h="2359" w="2453">
                  <a:moveTo>
                    <a:pt x="1180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81" y="2359"/>
                  </a:cubicBezTo>
                  <a:cubicBezTo>
                    <a:pt x="1657" y="2359"/>
                    <a:pt x="2088" y="2071"/>
                    <a:pt x="2270" y="1631"/>
                  </a:cubicBezTo>
                  <a:cubicBezTo>
                    <a:pt x="2452" y="1190"/>
                    <a:pt x="2351" y="683"/>
                    <a:pt x="2014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 flipH="1">
              <a:off x="7855148" y="1454306"/>
              <a:ext cx="36074" cy="34692"/>
            </a:xfrm>
            <a:custGeom>
              <a:rect b="b" l="l" r="r" t="t"/>
              <a:pathLst>
                <a:path extrusionOk="0" h="2360" w="2454">
                  <a:moveTo>
                    <a:pt x="1181" y="0"/>
                  </a:moveTo>
                  <a:cubicBezTo>
                    <a:pt x="1029" y="0"/>
                    <a:pt x="875" y="30"/>
                    <a:pt x="728" y="91"/>
                  </a:cubicBezTo>
                  <a:cubicBezTo>
                    <a:pt x="288" y="273"/>
                    <a:pt x="1" y="703"/>
                    <a:pt x="1" y="1180"/>
                  </a:cubicBezTo>
                  <a:cubicBezTo>
                    <a:pt x="1" y="1831"/>
                    <a:pt x="529" y="2360"/>
                    <a:pt x="1180" y="2360"/>
                  </a:cubicBezTo>
                  <a:cubicBezTo>
                    <a:pt x="1658" y="2360"/>
                    <a:pt x="2087" y="2072"/>
                    <a:pt x="2270" y="1631"/>
                  </a:cubicBezTo>
                  <a:cubicBezTo>
                    <a:pt x="2453" y="1191"/>
                    <a:pt x="2353" y="683"/>
                    <a:pt x="2015" y="346"/>
                  </a:cubicBezTo>
                  <a:cubicBezTo>
                    <a:pt x="1790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 flipH="1">
              <a:off x="8494789" y="2188909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1" y="702"/>
                    <a:pt x="2" y="1179"/>
                  </a:cubicBezTo>
                  <a:cubicBezTo>
                    <a:pt x="2" y="1830"/>
                    <a:pt x="530" y="2359"/>
                    <a:pt x="1180" y="2359"/>
                  </a:cubicBezTo>
                  <a:cubicBezTo>
                    <a:pt x="1658" y="2359"/>
                    <a:pt x="2087" y="2071"/>
                    <a:pt x="2271" y="1631"/>
                  </a:cubicBezTo>
                  <a:cubicBezTo>
                    <a:pt x="2454" y="1190"/>
                    <a:pt x="2353" y="682"/>
                    <a:pt x="2015" y="345"/>
                  </a:cubicBezTo>
                  <a:cubicBezTo>
                    <a:pt x="1789" y="120"/>
                    <a:pt x="1487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 flipH="1">
              <a:off x="8864612" y="1479311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79" y="0"/>
                  </a:moveTo>
                  <a:cubicBezTo>
                    <a:pt x="1028" y="0"/>
                    <a:pt x="875" y="29"/>
                    <a:pt x="730" y="89"/>
                  </a:cubicBezTo>
                  <a:cubicBezTo>
                    <a:pt x="290" y="272"/>
                    <a:pt x="2" y="701"/>
                    <a:pt x="1" y="1179"/>
                  </a:cubicBezTo>
                  <a:cubicBezTo>
                    <a:pt x="1" y="1830"/>
                    <a:pt x="528" y="2358"/>
                    <a:pt x="1180" y="2358"/>
                  </a:cubicBezTo>
                  <a:cubicBezTo>
                    <a:pt x="1656" y="2358"/>
                    <a:pt x="2087" y="2072"/>
                    <a:pt x="2270" y="1631"/>
                  </a:cubicBezTo>
                  <a:cubicBezTo>
                    <a:pt x="2452" y="1191"/>
                    <a:pt x="2351" y="683"/>
                    <a:pt x="2015" y="347"/>
                  </a:cubicBezTo>
                  <a:cubicBezTo>
                    <a:pt x="1789" y="121"/>
                    <a:pt x="1487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 flipH="1">
              <a:off x="9149439" y="1569245"/>
              <a:ext cx="36059" cy="34677"/>
            </a:xfrm>
            <a:custGeom>
              <a:rect b="b" l="l" r="r" t="t"/>
              <a:pathLst>
                <a:path extrusionOk="0" h="2359" w="2453">
                  <a:moveTo>
                    <a:pt x="1179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3"/>
                    <a:pt x="1" y="1181"/>
                  </a:cubicBezTo>
                  <a:cubicBezTo>
                    <a:pt x="1" y="1832"/>
                    <a:pt x="530" y="2359"/>
                    <a:pt x="1181" y="2359"/>
                  </a:cubicBezTo>
                  <a:cubicBezTo>
                    <a:pt x="1658" y="2359"/>
                    <a:pt x="2088" y="2071"/>
                    <a:pt x="2270" y="1631"/>
                  </a:cubicBezTo>
                  <a:cubicBezTo>
                    <a:pt x="2452" y="1190"/>
                    <a:pt x="2351" y="682"/>
                    <a:pt x="2014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 flipH="1">
              <a:off x="8249946" y="1939038"/>
              <a:ext cx="36044" cy="34707"/>
            </a:xfrm>
            <a:custGeom>
              <a:rect b="b" l="l" r="r" t="t"/>
              <a:pathLst>
                <a:path extrusionOk="0" h="2361" w="2452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8" y="272"/>
                    <a:pt x="0" y="703"/>
                    <a:pt x="0" y="1179"/>
                  </a:cubicBezTo>
                  <a:cubicBezTo>
                    <a:pt x="0" y="1832"/>
                    <a:pt x="527" y="2361"/>
                    <a:pt x="1180" y="2361"/>
                  </a:cubicBezTo>
                  <a:cubicBezTo>
                    <a:pt x="1657" y="2361"/>
                    <a:pt x="2087" y="2073"/>
                    <a:pt x="2269" y="1631"/>
                  </a:cubicBezTo>
                  <a:cubicBezTo>
                    <a:pt x="2451" y="1191"/>
                    <a:pt x="2352" y="684"/>
                    <a:pt x="2014" y="346"/>
                  </a:cubicBezTo>
                  <a:cubicBezTo>
                    <a:pt x="1789" y="120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 flipH="1">
              <a:off x="8319918" y="944598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82" y="1"/>
                  </a:moveTo>
                  <a:cubicBezTo>
                    <a:pt x="1029" y="1"/>
                    <a:pt x="876" y="30"/>
                    <a:pt x="730" y="91"/>
                  </a:cubicBezTo>
                  <a:cubicBezTo>
                    <a:pt x="288" y="274"/>
                    <a:pt x="2" y="703"/>
                    <a:pt x="2" y="1181"/>
                  </a:cubicBezTo>
                  <a:cubicBezTo>
                    <a:pt x="1" y="1831"/>
                    <a:pt x="529" y="2359"/>
                    <a:pt x="1180" y="2359"/>
                  </a:cubicBezTo>
                  <a:cubicBezTo>
                    <a:pt x="1658" y="2359"/>
                    <a:pt x="2087" y="2073"/>
                    <a:pt x="2270" y="1631"/>
                  </a:cubicBezTo>
                  <a:cubicBezTo>
                    <a:pt x="2452" y="1191"/>
                    <a:pt x="2352" y="683"/>
                    <a:pt x="2015" y="346"/>
                  </a:cubicBezTo>
                  <a:cubicBezTo>
                    <a:pt x="1790" y="121"/>
                    <a:pt x="1488" y="1"/>
                    <a:pt x="1182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 flipH="1">
              <a:off x="7455382" y="499835"/>
              <a:ext cx="36059" cy="34707"/>
            </a:xfrm>
            <a:custGeom>
              <a:rect b="b" l="l" r="r" t="t"/>
              <a:pathLst>
                <a:path extrusionOk="0" h="2361" w="2453">
                  <a:moveTo>
                    <a:pt x="1182" y="0"/>
                  </a:moveTo>
                  <a:cubicBezTo>
                    <a:pt x="1029" y="0"/>
                    <a:pt x="875" y="30"/>
                    <a:pt x="729" y="91"/>
                  </a:cubicBezTo>
                  <a:cubicBezTo>
                    <a:pt x="289" y="273"/>
                    <a:pt x="1" y="703"/>
                    <a:pt x="1" y="1180"/>
                  </a:cubicBezTo>
                  <a:cubicBezTo>
                    <a:pt x="1" y="1831"/>
                    <a:pt x="528" y="2360"/>
                    <a:pt x="1180" y="2360"/>
                  </a:cubicBezTo>
                  <a:cubicBezTo>
                    <a:pt x="1657" y="2360"/>
                    <a:pt x="2087" y="2072"/>
                    <a:pt x="2270" y="1632"/>
                  </a:cubicBezTo>
                  <a:cubicBezTo>
                    <a:pt x="2452" y="1191"/>
                    <a:pt x="2351" y="683"/>
                    <a:pt x="2014" y="346"/>
                  </a:cubicBezTo>
                  <a:cubicBezTo>
                    <a:pt x="1789" y="120"/>
                    <a:pt x="1488" y="0"/>
                    <a:pt x="1182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 flipH="1">
              <a:off x="9084465" y="2103943"/>
              <a:ext cx="36074" cy="34692"/>
            </a:xfrm>
            <a:custGeom>
              <a:rect b="b" l="l" r="r" t="t"/>
              <a:pathLst>
                <a:path extrusionOk="0" h="2360" w="2454">
                  <a:moveTo>
                    <a:pt x="1180" y="1"/>
                  </a:moveTo>
                  <a:cubicBezTo>
                    <a:pt x="1028" y="1"/>
                    <a:pt x="876" y="30"/>
                    <a:pt x="730" y="91"/>
                  </a:cubicBezTo>
                  <a:cubicBezTo>
                    <a:pt x="289" y="273"/>
                    <a:pt x="2" y="704"/>
                    <a:pt x="2" y="1180"/>
                  </a:cubicBezTo>
                  <a:cubicBezTo>
                    <a:pt x="1" y="1831"/>
                    <a:pt x="530" y="2360"/>
                    <a:pt x="1180" y="2360"/>
                  </a:cubicBezTo>
                  <a:cubicBezTo>
                    <a:pt x="1658" y="2360"/>
                    <a:pt x="2087" y="2073"/>
                    <a:pt x="2271" y="1632"/>
                  </a:cubicBezTo>
                  <a:cubicBezTo>
                    <a:pt x="2454" y="1192"/>
                    <a:pt x="2353" y="684"/>
                    <a:pt x="2015" y="347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 flipH="1">
              <a:off x="6860723" y="-349678"/>
              <a:ext cx="36030" cy="34677"/>
            </a:xfrm>
            <a:custGeom>
              <a:rect b="b" l="l" r="r" t="t"/>
              <a:pathLst>
                <a:path extrusionOk="0" h="2359" w="2451">
                  <a:moveTo>
                    <a:pt x="1177" y="0"/>
                  </a:moveTo>
                  <a:cubicBezTo>
                    <a:pt x="1026" y="0"/>
                    <a:pt x="873" y="30"/>
                    <a:pt x="728" y="90"/>
                  </a:cubicBezTo>
                  <a:cubicBezTo>
                    <a:pt x="287" y="274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8" y="1631"/>
                  </a:cubicBezTo>
                  <a:cubicBezTo>
                    <a:pt x="2450" y="1191"/>
                    <a:pt x="2351" y="683"/>
                    <a:pt x="2013" y="346"/>
                  </a:cubicBezTo>
                  <a:cubicBezTo>
                    <a:pt x="1787" y="121"/>
                    <a:pt x="1484" y="0"/>
                    <a:pt x="1177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 flipH="1">
              <a:off x="5641181" y="-99322"/>
              <a:ext cx="823920" cy="362840"/>
            </a:xfrm>
            <a:custGeom>
              <a:rect b="b" l="l" r="r" t="t"/>
              <a:pathLst>
                <a:path extrusionOk="0" h="24683" w="56049">
                  <a:moveTo>
                    <a:pt x="12876" y="1"/>
                  </a:moveTo>
                  <a:lnTo>
                    <a:pt x="12860" y="170"/>
                  </a:lnTo>
                  <a:lnTo>
                    <a:pt x="55288" y="4248"/>
                  </a:lnTo>
                  <a:lnTo>
                    <a:pt x="0" y="24523"/>
                  </a:lnTo>
                  <a:lnTo>
                    <a:pt x="59" y="24682"/>
                  </a:lnTo>
                  <a:lnTo>
                    <a:pt x="56049" y="4150"/>
                  </a:lnTo>
                  <a:lnTo>
                    <a:pt x="12876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 flipH="1">
              <a:off x="5312533" y="-403995"/>
              <a:ext cx="958616" cy="367118"/>
            </a:xfrm>
            <a:custGeom>
              <a:rect b="b" l="l" r="r" t="t"/>
              <a:pathLst>
                <a:path extrusionOk="0" h="24974" w="65212">
                  <a:moveTo>
                    <a:pt x="35731" y="222"/>
                  </a:moveTo>
                  <a:lnTo>
                    <a:pt x="64838" y="2195"/>
                  </a:lnTo>
                  <a:lnTo>
                    <a:pt x="43307" y="24647"/>
                  </a:lnTo>
                  <a:lnTo>
                    <a:pt x="35731" y="222"/>
                  </a:lnTo>
                  <a:close/>
                  <a:moveTo>
                    <a:pt x="35662" y="0"/>
                  </a:moveTo>
                  <a:lnTo>
                    <a:pt x="35570" y="54"/>
                  </a:lnTo>
                  <a:lnTo>
                    <a:pt x="0" y="20930"/>
                  </a:lnTo>
                  <a:lnTo>
                    <a:pt x="86" y="21076"/>
                  </a:lnTo>
                  <a:lnTo>
                    <a:pt x="35564" y="256"/>
                  </a:lnTo>
                  <a:lnTo>
                    <a:pt x="43230" y="24974"/>
                  </a:lnTo>
                  <a:lnTo>
                    <a:pt x="65211" y="2051"/>
                  </a:lnTo>
                  <a:lnTo>
                    <a:pt x="35677" y="47"/>
                  </a:lnTo>
                  <a:lnTo>
                    <a:pt x="3566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 flipH="1">
              <a:off x="6268768" y="-328966"/>
              <a:ext cx="612770" cy="605331"/>
            </a:xfrm>
            <a:custGeom>
              <a:rect b="b" l="l" r="r" t="t"/>
              <a:pathLst>
                <a:path extrusionOk="0" h="41179" w="41685">
                  <a:moveTo>
                    <a:pt x="458" y="361"/>
                  </a:moveTo>
                  <a:lnTo>
                    <a:pt x="41446" y="16254"/>
                  </a:lnTo>
                  <a:lnTo>
                    <a:pt x="28736" y="40850"/>
                  </a:lnTo>
                  <a:lnTo>
                    <a:pt x="458" y="361"/>
                  </a:lnTo>
                  <a:close/>
                  <a:moveTo>
                    <a:pt x="0" y="1"/>
                  </a:moveTo>
                  <a:lnTo>
                    <a:pt x="160" y="230"/>
                  </a:lnTo>
                  <a:lnTo>
                    <a:pt x="28757" y="41178"/>
                  </a:lnTo>
                  <a:lnTo>
                    <a:pt x="28822" y="41053"/>
                  </a:lnTo>
                  <a:lnTo>
                    <a:pt x="41684" y="16162"/>
                  </a:lnTo>
                  <a:lnTo>
                    <a:pt x="41597" y="16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 flipH="1">
              <a:off x="6455958" y="-329392"/>
              <a:ext cx="521762" cy="605420"/>
            </a:xfrm>
            <a:custGeom>
              <a:rect b="b" l="l" r="r" t="t"/>
              <a:pathLst>
                <a:path extrusionOk="0" h="41185" w="35494">
                  <a:moveTo>
                    <a:pt x="6816" y="420"/>
                  </a:moveTo>
                  <a:lnTo>
                    <a:pt x="35086" y="40901"/>
                  </a:lnTo>
                  <a:lnTo>
                    <a:pt x="35086" y="40901"/>
                  </a:lnTo>
                  <a:lnTo>
                    <a:pt x="199" y="31601"/>
                  </a:lnTo>
                  <a:lnTo>
                    <a:pt x="6816" y="420"/>
                  </a:lnTo>
                  <a:close/>
                  <a:moveTo>
                    <a:pt x="6730" y="1"/>
                  </a:moveTo>
                  <a:lnTo>
                    <a:pt x="6689" y="192"/>
                  </a:lnTo>
                  <a:lnTo>
                    <a:pt x="0" y="31725"/>
                  </a:lnTo>
                  <a:lnTo>
                    <a:pt x="77" y="31744"/>
                  </a:lnTo>
                  <a:lnTo>
                    <a:pt x="35493" y="41185"/>
                  </a:lnTo>
                  <a:lnTo>
                    <a:pt x="35359" y="40993"/>
                  </a:lnTo>
                  <a:lnTo>
                    <a:pt x="673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 flipH="1">
              <a:off x="6466954" y="259255"/>
              <a:ext cx="1104852" cy="891408"/>
            </a:xfrm>
            <a:custGeom>
              <a:rect b="b" l="l" r="r" t="t"/>
              <a:pathLst>
                <a:path extrusionOk="0" h="60640" w="75160">
                  <a:moveTo>
                    <a:pt x="28912" y="25098"/>
                  </a:moveTo>
                  <a:lnTo>
                    <a:pt x="44725" y="60332"/>
                  </a:lnTo>
                  <a:lnTo>
                    <a:pt x="44725" y="60332"/>
                  </a:lnTo>
                  <a:lnTo>
                    <a:pt x="375" y="43094"/>
                  </a:lnTo>
                  <a:lnTo>
                    <a:pt x="28542" y="25104"/>
                  </a:lnTo>
                  <a:lnTo>
                    <a:pt x="28912" y="25098"/>
                  </a:lnTo>
                  <a:close/>
                  <a:moveTo>
                    <a:pt x="75003" y="0"/>
                  </a:moveTo>
                  <a:lnTo>
                    <a:pt x="64948" y="24426"/>
                  </a:lnTo>
                  <a:lnTo>
                    <a:pt x="28492" y="24933"/>
                  </a:lnTo>
                  <a:lnTo>
                    <a:pt x="28473" y="24947"/>
                  </a:lnTo>
                  <a:lnTo>
                    <a:pt x="0" y="43129"/>
                  </a:lnTo>
                  <a:lnTo>
                    <a:pt x="157" y="43191"/>
                  </a:lnTo>
                  <a:lnTo>
                    <a:pt x="45050" y="60639"/>
                  </a:lnTo>
                  <a:lnTo>
                    <a:pt x="44966" y="60451"/>
                  </a:lnTo>
                  <a:lnTo>
                    <a:pt x="29098" y="25096"/>
                  </a:lnTo>
                  <a:lnTo>
                    <a:pt x="65061" y="24593"/>
                  </a:lnTo>
                  <a:lnTo>
                    <a:pt x="65084" y="24542"/>
                  </a:lnTo>
                  <a:lnTo>
                    <a:pt x="75160" y="65"/>
                  </a:lnTo>
                  <a:lnTo>
                    <a:pt x="7500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 flipH="1">
              <a:off x="6978176" y="122265"/>
              <a:ext cx="592087" cy="773543"/>
            </a:xfrm>
            <a:custGeom>
              <a:rect b="b" l="l" r="r" t="t"/>
              <a:pathLst>
                <a:path extrusionOk="0" h="52622" w="40278">
                  <a:moveTo>
                    <a:pt x="40116" y="1"/>
                  </a:moveTo>
                  <a:lnTo>
                    <a:pt x="28812" y="34230"/>
                  </a:lnTo>
                  <a:lnTo>
                    <a:pt x="6240" y="26563"/>
                  </a:lnTo>
                  <a:lnTo>
                    <a:pt x="1" y="52581"/>
                  </a:lnTo>
                  <a:lnTo>
                    <a:pt x="166" y="52621"/>
                  </a:lnTo>
                  <a:lnTo>
                    <a:pt x="6362" y="26784"/>
                  </a:lnTo>
                  <a:lnTo>
                    <a:pt x="28919" y="34445"/>
                  </a:lnTo>
                  <a:lnTo>
                    <a:pt x="28946" y="34364"/>
                  </a:lnTo>
                  <a:lnTo>
                    <a:pt x="40277" y="53"/>
                  </a:lnTo>
                  <a:lnTo>
                    <a:pt x="40116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 flipH="1">
              <a:off x="7566087" y="692008"/>
              <a:ext cx="471885" cy="780011"/>
            </a:xfrm>
            <a:custGeom>
              <a:rect b="b" l="l" r="r" t="t"/>
              <a:pathLst>
                <a:path extrusionOk="0" h="53062" w="32101">
                  <a:moveTo>
                    <a:pt x="2815" y="1"/>
                  </a:moveTo>
                  <a:lnTo>
                    <a:pt x="1" y="30402"/>
                  </a:lnTo>
                  <a:lnTo>
                    <a:pt x="139" y="30331"/>
                  </a:lnTo>
                  <a:lnTo>
                    <a:pt x="31699" y="14041"/>
                  </a:lnTo>
                  <a:lnTo>
                    <a:pt x="31699" y="14041"/>
                  </a:lnTo>
                  <a:lnTo>
                    <a:pt x="11180" y="52982"/>
                  </a:lnTo>
                  <a:lnTo>
                    <a:pt x="11331" y="53061"/>
                  </a:lnTo>
                  <a:lnTo>
                    <a:pt x="32101" y="13642"/>
                  </a:lnTo>
                  <a:lnTo>
                    <a:pt x="31861" y="13767"/>
                  </a:lnTo>
                  <a:lnTo>
                    <a:pt x="200" y="30108"/>
                  </a:lnTo>
                  <a:lnTo>
                    <a:pt x="2984" y="17"/>
                  </a:lnTo>
                  <a:lnTo>
                    <a:pt x="281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 flipH="1">
              <a:off x="8035694" y="1135786"/>
              <a:ext cx="848366" cy="823318"/>
            </a:xfrm>
            <a:custGeom>
              <a:rect b="b" l="l" r="r" t="t"/>
              <a:pathLst>
                <a:path extrusionOk="0" h="56008" w="57712">
                  <a:moveTo>
                    <a:pt x="57603" y="0"/>
                  </a:moveTo>
                  <a:lnTo>
                    <a:pt x="37696" y="16353"/>
                  </a:lnTo>
                  <a:lnTo>
                    <a:pt x="37702" y="16398"/>
                  </a:lnTo>
                  <a:lnTo>
                    <a:pt x="41761" y="55640"/>
                  </a:lnTo>
                  <a:lnTo>
                    <a:pt x="41761" y="55640"/>
                  </a:lnTo>
                  <a:lnTo>
                    <a:pt x="102" y="24480"/>
                  </a:lnTo>
                  <a:lnTo>
                    <a:pt x="0" y="24617"/>
                  </a:lnTo>
                  <a:lnTo>
                    <a:pt x="41970" y="56008"/>
                  </a:lnTo>
                  <a:lnTo>
                    <a:pt x="41949" y="55815"/>
                  </a:lnTo>
                  <a:lnTo>
                    <a:pt x="37875" y="16425"/>
                  </a:lnTo>
                  <a:lnTo>
                    <a:pt x="57711" y="131"/>
                  </a:lnTo>
                  <a:lnTo>
                    <a:pt x="5760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 flipH="1">
              <a:off x="7876052" y="1136198"/>
              <a:ext cx="161582" cy="327575"/>
            </a:xfrm>
            <a:custGeom>
              <a:rect b="b" l="l" r="r" t="t"/>
              <a:pathLst>
                <a:path extrusionOk="0" h="22284" w="10992">
                  <a:moveTo>
                    <a:pt x="154" y="1"/>
                  </a:moveTo>
                  <a:lnTo>
                    <a:pt x="0" y="75"/>
                  </a:lnTo>
                  <a:lnTo>
                    <a:pt x="10838" y="22284"/>
                  </a:lnTo>
                  <a:lnTo>
                    <a:pt x="10991" y="22210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 flipH="1">
              <a:off x="8318977" y="965178"/>
              <a:ext cx="564803" cy="534786"/>
            </a:xfrm>
            <a:custGeom>
              <a:rect b="b" l="l" r="r" t="t"/>
              <a:pathLst>
                <a:path extrusionOk="0" h="36380" w="38422">
                  <a:moveTo>
                    <a:pt x="37174" y="389"/>
                  </a:moveTo>
                  <a:lnTo>
                    <a:pt x="38245" y="28908"/>
                  </a:lnTo>
                  <a:lnTo>
                    <a:pt x="523" y="36109"/>
                  </a:lnTo>
                  <a:lnTo>
                    <a:pt x="37174" y="389"/>
                  </a:lnTo>
                  <a:close/>
                  <a:moveTo>
                    <a:pt x="37329" y="1"/>
                  </a:moveTo>
                  <a:lnTo>
                    <a:pt x="37193" y="135"/>
                  </a:lnTo>
                  <a:lnTo>
                    <a:pt x="1" y="36380"/>
                  </a:lnTo>
                  <a:lnTo>
                    <a:pt x="1" y="36380"/>
                  </a:lnTo>
                  <a:lnTo>
                    <a:pt x="278" y="36327"/>
                  </a:lnTo>
                  <a:lnTo>
                    <a:pt x="38421" y="29047"/>
                  </a:lnTo>
                  <a:lnTo>
                    <a:pt x="38418" y="28975"/>
                  </a:lnTo>
                  <a:lnTo>
                    <a:pt x="3732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 flipH="1">
              <a:off x="8510695" y="1496436"/>
              <a:ext cx="654297" cy="715905"/>
            </a:xfrm>
            <a:custGeom>
              <a:rect b="b" l="l" r="r" t="t"/>
              <a:pathLst>
                <a:path extrusionOk="0" h="48701" w="44510">
                  <a:moveTo>
                    <a:pt x="19349" y="207"/>
                  </a:moveTo>
                  <a:lnTo>
                    <a:pt x="43900" y="47887"/>
                  </a:lnTo>
                  <a:lnTo>
                    <a:pt x="323" y="6518"/>
                  </a:lnTo>
                  <a:lnTo>
                    <a:pt x="19349" y="207"/>
                  </a:lnTo>
                  <a:close/>
                  <a:moveTo>
                    <a:pt x="19433" y="0"/>
                  </a:moveTo>
                  <a:lnTo>
                    <a:pt x="1" y="6446"/>
                  </a:lnTo>
                  <a:lnTo>
                    <a:pt x="105" y="6543"/>
                  </a:lnTo>
                  <a:lnTo>
                    <a:pt x="44510" y="48701"/>
                  </a:lnTo>
                  <a:lnTo>
                    <a:pt x="1943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 flipH="1">
              <a:off x="8508328" y="2122215"/>
              <a:ext cx="598613" cy="417113"/>
            </a:xfrm>
            <a:custGeom>
              <a:rect b="b" l="l" r="r" t="t"/>
              <a:pathLst>
                <a:path extrusionOk="0" h="28375" w="40722">
                  <a:moveTo>
                    <a:pt x="174" y="197"/>
                  </a:moveTo>
                  <a:lnTo>
                    <a:pt x="40202" y="5966"/>
                  </a:lnTo>
                  <a:lnTo>
                    <a:pt x="754" y="28087"/>
                  </a:lnTo>
                  <a:lnTo>
                    <a:pt x="174" y="197"/>
                  </a:lnTo>
                  <a:close/>
                  <a:moveTo>
                    <a:pt x="1" y="0"/>
                  </a:moveTo>
                  <a:lnTo>
                    <a:pt x="2" y="101"/>
                  </a:lnTo>
                  <a:lnTo>
                    <a:pt x="590" y="28375"/>
                  </a:lnTo>
                  <a:lnTo>
                    <a:pt x="40722" y="5870"/>
                  </a:lnTo>
                  <a:lnTo>
                    <a:pt x="40475" y="5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 flipH="1">
              <a:off x="9093741" y="2089361"/>
              <a:ext cx="397503" cy="449747"/>
            </a:xfrm>
            <a:custGeom>
              <a:rect b="b" l="l" r="r" t="t"/>
              <a:pathLst>
                <a:path extrusionOk="0" h="30595" w="27041">
                  <a:moveTo>
                    <a:pt x="171" y="290"/>
                  </a:moveTo>
                  <a:lnTo>
                    <a:pt x="26588" y="30338"/>
                  </a:lnTo>
                  <a:lnTo>
                    <a:pt x="171" y="25490"/>
                  </a:lnTo>
                  <a:lnTo>
                    <a:pt x="171" y="290"/>
                  </a:lnTo>
                  <a:close/>
                  <a:moveTo>
                    <a:pt x="142" y="1"/>
                  </a:moveTo>
                  <a:lnTo>
                    <a:pt x="1" y="106"/>
                  </a:lnTo>
                  <a:lnTo>
                    <a:pt x="1" y="25632"/>
                  </a:lnTo>
                  <a:lnTo>
                    <a:pt x="27040" y="3059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" name="Google Shape;960;p30"/>
          <p:cNvGrpSpPr/>
          <p:nvPr/>
        </p:nvGrpSpPr>
        <p:grpSpPr>
          <a:xfrm>
            <a:off x="-689545" y="-633460"/>
            <a:ext cx="2305714" cy="2499534"/>
            <a:chOff x="-689545" y="-633460"/>
            <a:chExt cx="2305714" cy="2499534"/>
          </a:xfrm>
        </p:grpSpPr>
        <p:sp>
          <p:nvSpPr>
            <p:cNvPr id="961" name="Google Shape;961;p30"/>
            <p:cNvSpPr/>
            <p:nvPr/>
          </p:nvSpPr>
          <p:spPr>
            <a:xfrm rot="10800000">
              <a:off x="75269" y="-117324"/>
              <a:ext cx="1027057" cy="975049"/>
            </a:xfrm>
            <a:custGeom>
              <a:rect b="b" l="l" r="r" t="t"/>
              <a:pathLst>
                <a:path extrusionOk="0" h="42352" w="44611">
                  <a:moveTo>
                    <a:pt x="218" y="442"/>
                  </a:moveTo>
                  <a:lnTo>
                    <a:pt x="44106" y="42106"/>
                  </a:lnTo>
                  <a:lnTo>
                    <a:pt x="4060" y="36334"/>
                  </a:lnTo>
                  <a:lnTo>
                    <a:pt x="218" y="442"/>
                  </a:lnTo>
                  <a:close/>
                  <a:moveTo>
                    <a:pt x="1" y="0"/>
                  </a:moveTo>
                  <a:lnTo>
                    <a:pt x="3906" y="36483"/>
                  </a:lnTo>
                  <a:lnTo>
                    <a:pt x="3972" y="36492"/>
                  </a:lnTo>
                  <a:lnTo>
                    <a:pt x="44610" y="423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 rot="10800000">
              <a:off x="995068" y="-633460"/>
              <a:ext cx="621101" cy="706445"/>
            </a:xfrm>
            <a:custGeom>
              <a:rect b="b" l="l" r="r" t="t"/>
              <a:pathLst>
                <a:path extrusionOk="0" h="30685" w="26978">
                  <a:moveTo>
                    <a:pt x="407" y="207"/>
                  </a:moveTo>
                  <a:lnTo>
                    <a:pt x="26221" y="2401"/>
                  </a:lnTo>
                  <a:lnTo>
                    <a:pt x="26798" y="30224"/>
                  </a:lnTo>
                  <a:lnTo>
                    <a:pt x="26798" y="30224"/>
                  </a:lnTo>
                  <a:lnTo>
                    <a:pt x="407" y="207"/>
                  </a:lnTo>
                  <a:close/>
                  <a:moveTo>
                    <a:pt x="0" y="1"/>
                  </a:moveTo>
                  <a:lnTo>
                    <a:pt x="140" y="159"/>
                  </a:lnTo>
                  <a:lnTo>
                    <a:pt x="26978" y="30685"/>
                  </a:lnTo>
                  <a:lnTo>
                    <a:pt x="26387" y="2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 rot="10800000">
              <a:off x="-235604" y="1162162"/>
              <a:ext cx="56451" cy="54333"/>
            </a:xfrm>
            <a:custGeom>
              <a:rect b="b" l="l" r="r" t="t"/>
              <a:pathLst>
                <a:path extrusionOk="0" h="2360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79" y="2359"/>
                  </a:cubicBezTo>
                  <a:cubicBezTo>
                    <a:pt x="1656" y="2359"/>
                    <a:pt x="2087" y="2071"/>
                    <a:pt x="2270" y="1631"/>
                  </a:cubicBezTo>
                  <a:cubicBezTo>
                    <a:pt x="2452" y="1190"/>
                    <a:pt x="2351" y="684"/>
                    <a:pt x="2013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 rot="10800000">
              <a:off x="-689545" y="1537853"/>
              <a:ext cx="56497" cy="54310"/>
            </a:xfrm>
            <a:custGeom>
              <a:rect b="b" l="l" r="r" t="t"/>
              <a:pathLst>
                <a:path extrusionOk="0" h="2359" w="2454">
                  <a:moveTo>
                    <a:pt x="1180" y="0"/>
                  </a:moveTo>
                  <a:cubicBezTo>
                    <a:pt x="1028" y="0"/>
                    <a:pt x="875" y="29"/>
                    <a:pt x="730" y="90"/>
                  </a:cubicBezTo>
                  <a:cubicBezTo>
                    <a:pt x="288" y="272"/>
                    <a:pt x="0" y="703"/>
                    <a:pt x="0" y="1180"/>
                  </a:cubicBezTo>
                  <a:cubicBezTo>
                    <a:pt x="2" y="1831"/>
                    <a:pt x="529" y="2359"/>
                    <a:pt x="1180" y="2359"/>
                  </a:cubicBezTo>
                  <a:cubicBezTo>
                    <a:pt x="1658" y="2359"/>
                    <a:pt x="2087" y="2072"/>
                    <a:pt x="2269" y="1631"/>
                  </a:cubicBezTo>
                  <a:cubicBezTo>
                    <a:pt x="2453" y="1191"/>
                    <a:pt x="2352" y="683"/>
                    <a:pt x="2015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 rot="10800000">
              <a:off x="53939" y="-136951"/>
              <a:ext cx="56497" cy="54310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1" y="702"/>
                    <a:pt x="2" y="1179"/>
                  </a:cubicBezTo>
                  <a:cubicBezTo>
                    <a:pt x="2" y="1830"/>
                    <a:pt x="530" y="2359"/>
                    <a:pt x="1180" y="2359"/>
                  </a:cubicBezTo>
                  <a:cubicBezTo>
                    <a:pt x="1658" y="2359"/>
                    <a:pt x="2087" y="2071"/>
                    <a:pt x="2271" y="1631"/>
                  </a:cubicBezTo>
                  <a:cubicBezTo>
                    <a:pt x="2454" y="1190"/>
                    <a:pt x="2353" y="682"/>
                    <a:pt x="2015" y="345"/>
                  </a:cubicBezTo>
                  <a:cubicBezTo>
                    <a:pt x="1789" y="120"/>
                    <a:pt x="1487" y="0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 rot="10800000">
              <a:off x="633119" y="974351"/>
              <a:ext cx="56451" cy="54310"/>
            </a:xfrm>
            <a:custGeom>
              <a:rect b="b" l="l" r="r" t="t"/>
              <a:pathLst>
                <a:path extrusionOk="0" h="2359" w="2452">
                  <a:moveTo>
                    <a:pt x="1179" y="0"/>
                  </a:moveTo>
                  <a:cubicBezTo>
                    <a:pt x="1028" y="0"/>
                    <a:pt x="875" y="29"/>
                    <a:pt x="730" y="89"/>
                  </a:cubicBezTo>
                  <a:cubicBezTo>
                    <a:pt x="290" y="272"/>
                    <a:pt x="2" y="701"/>
                    <a:pt x="1" y="1179"/>
                  </a:cubicBezTo>
                  <a:cubicBezTo>
                    <a:pt x="1" y="1830"/>
                    <a:pt x="528" y="2358"/>
                    <a:pt x="1180" y="2358"/>
                  </a:cubicBezTo>
                  <a:cubicBezTo>
                    <a:pt x="1656" y="2358"/>
                    <a:pt x="2087" y="2072"/>
                    <a:pt x="2270" y="1631"/>
                  </a:cubicBezTo>
                  <a:cubicBezTo>
                    <a:pt x="2452" y="1191"/>
                    <a:pt x="2351" y="683"/>
                    <a:pt x="2015" y="347"/>
                  </a:cubicBezTo>
                  <a:cubicBezTo>
                    <a:pt x="1789" y="121"/>
                    <a:pt x="1487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0"/>
            <p:cNvSpPr/>
            <p:nvPr/>
          </p:nvSpPr>
          <p:spPr>
            <a:xfrm rot="10800000">
              <a:off x="1079186" y="833505"/>
              <a:ext cx="56474" cy="54310"/>
            </a:xfrm>
            <a:custGeom>
              <a:rect b="b" l="l" r="r" t="t"/>
              <a:pathLst>
                <a:path extrusionOk="0" h="2359" w="2453">
                  <a:moveTo>
                    <a:pt x="1179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3"/>
                    <a:pt x="1" y="1181"/>
                  </a:cubicBezTo>
                  <a:cubicBezTo>
                    <a:pt x="1" y="1832"/>
                    <a:pt x="530" y="2359"/>
                    <a:pt x="1181" y="2359"/>
                  </a:cubicBezTo>
                  <a:cubicBezTo>
                    <a:pt x="1658" y="2359"/>
                    <a:pt x="2088" y="2071"/>
                    <a:pt x="2270" y="1631"/>
                  </a:cubicBezTo>
                  <a:cubicBezTo>
                    <a:pt x="2452" y="1190"/>
                    <a:pt x="2351" y="682"/>
                    <a:pt x="2014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0"/>
            <p:cNvSpPr/>
            <p:nvPr/>
          </p:nvSpPr>
          <p:spPr>
            <a:xfrm rot="10800000">
              <a:off x="-329510" y="254325"/>
              <a:ext cx="56451" cy="54356"/>
            </a:xfrm>
            <a:custGeom>
              <a:rect b="b" l="l" r="r" t="t"/>
              <a:pathLst>
                <a:path extrusionOk="0" h="2361" w="2452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8" y="272"/>
                    <a:pt x="0" y="703"/>
                    <a:pt x="0" y="1179"/>
                  </a:cubicBezTo>
                  <a:cubicBezTo>
                    <a:pt x="0" y="1832"/>
                    <a:pt x="527" y="2361"/>
                    <a:pt x="1180" y="2361"/>
                  </a:cubicBezTo>
                  <a:cubicBezTo>
                    <a:pt x="1657" y="2361"/>
                    <a:pt x="2087" y="2073"/>
                    <a:pt x="2269" y="1631"/>
                  </a:cubicBezTo>
                  <a:cubicBezTo>
                    <a:pt x="2451" y="1191"/>
                    <a:pt x="2352" y="684"/>
                    <a:pt x="2014" y="346"/>
                  </a:cubicBezTo>
                  <a:cubicBezTo>
                    <a:pt x="1789" y="120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0"/>
            <p:cNvSpPr/>
            <p:nvPr/>
          </p:nvSpPr>
          <p:spPr>
            <a:xfrm rot="10800000">
              <a:off x="-219926" y="1811764"/>
              <a:ext cx="56451" cy="54310"/>
            </a:xfrm>
            <a:custGeom>
              <a:rect b="b" l="l" r="r" t="t"/>
              <a:pathLst>
                <a:path extrusionOk="0" h="2359" w="2452">
                  <a:moveTo>
                    <a:pt x="1182" y="1"/>
                  </a:moveTo>
                  <a:cubicBezTo>
                    <a:pt x="1029" y="1"/>
                    <a:pt x="876" y="30"/>
                    <a:pt x="730" y="91"/>
                  </a:cubicBezTo>
                  <a:cubicBezTo>
                    <a:pt x="288" y="274"/>
                    <a:pt x="2" y="703"/>
                    <a:pt x="2" y="1181"/>
                  </a:cubicBezTo>
                  <a:cubicBezTo>
                    <a:pt x="1" y="1831"/>
                    <a:pt x="529" y="2359"/>
                    <a:pt x="1180" y="2359"/>
                  </a:cubicBezTo>
                  <a:cubicBezTo>
                    <a:pt x="1658" y="2359"/>
                    <a:pt x="2087" y="2073"/>
                    <a:pt x="2270" y="1631"/>
                  </a:cubicBezTo>
                  <a:cubicBezTo>
                    <a:pt x="2452" y="1191"/>
                    <a:pt x="2352" y="683"/>
                    <a:pt x="2015" y="346"/>
                  </a:cubicBezTo>
                  <a:cubicBezTo>
                    <a:pt x="1790" y="121"/>
                    <a:pt x="1488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0"/>
            <p:cNvSpPr/>
            <p:nvPr/>
          </p:nvSpPr>
          <p:spPr>
            <a:xfrm rot="10800000">
              <a:off x="977431" y="-3909"/>
              <a:ext cx="56497" cy="54333"/>
            </a:xfrm>
            <a:custGeom>
              <a:rect b="b" l="l" r="r" t="t"/>
              <a:pathLst>
                <a:path extrusionOk="0" h="2360" w="2454">
                  <a:moveTo>
                    <a:pt x="1180" y="1"/>
                  </a:moveTo>
                  <a:cubicBezTo>
                    <a:pt x="1028" y="1"/>
                    <a:pt x="876" y="30"/>
                    <a:pt x="730" y="91"/>
                  </a:cubicBezTo>
                  <a:cubicBezTo>
                    <a:pt x="289" y="273"/>
                    <a:pt x="2" y="704"/>
                    <a:pt x="2" y="1180"/>
                  </a:cubicBezTo>
                  <a:cubicBezTo>
                    <a:pt x="1" y="1831"/>
                    <a:pt x="530" y="2360"/>
                    <a:pt x="1180" y="2360"/>
                  </a:cubicBezTo>
                  <a:cubicBezTo>
                    <a:pt x="1658" y="2360"/>
                    <a:pt x="2087" y="2073"/>
                    <a:pt x="2271" y="1632"/>
                  </a:cubicBezTo>
                  <a:cubicBezTo>
                    <a:pt x="2454" y="1192"/>
                    <a:pt x="2353" y="684"/>
                    <a:pt x="2015" y="347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0"/>
            <p:cNvSpPr/>
            <p:nvPr/>
          </p:nvSpPr>
          <p:spPr>
            <a:xfrm rot="10800000">
              <a:off x="-665096" y="277210"/>
              <a:ext cx="1328675" cy="1289444"/>
            </a:xfrm>
            <a:custGeom>
              <a:rect b="b" l="l" r="r" t="t"/>
              <a:pathLst>
                <a:path extrusionOk="0" h="56008" w="57712">
                  <a:moveTo>
                    <a:pt x="57603" y="0"/>
                  </a:moveTo>
                  <a:lnTo>
                    <a:pt x="37696" y="16353"/>
                  </a:lnTo>
                  <a:lnTo>
                    <a:pt x="37702" y="16398"/>
                  </a:lnTo>
                  <a:lnTo>
                    <a:pt x="41761" y="55640"/>
                  </a:lnTo>
                  <a:lnTo>
                    <a:pt x="41761" y="55640"/>
                  </a:lnTo>
                  <a:lnTo>
                    <a:pt x="102" y="24480"/>
                  </a:lnTo>
                  <a:lnTo>
                    <a:pt x="0" y="24617"/>
                  </a:lnTo>
                  <a:lnTo>
                    <a:pt x="41970" y="56008"/>
                  </a:lnTo>
                  <a:lnTo>
                    <a:pt x="41949" y="55815"/>
                  </a:lnTo>
                  <a:lnTo>
                    <a:pt x="37875" y="16425"/>
                  </a:lnTo>
                  <a:lnTo>
                    <a:pt x="57711" y="131"/>
                  </a:lnTo>
                  <a:lnTo>
                    <a:pt x="5760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0"/>
            <p:cNvSpPr/>
            <p:nvPr/>
          </p:nvSpPr>
          <p:spPr>
            <a:xfrm rot="10800000">
              <a:off x="-221430" y="996286"/>
              <a:ext cx="884570" cy="837559"/>
            </a:xfrm>
            <a:custGeom>
              <a:rect b="b" l="l" r="r" t="t"/>
              <a:pathLst>
                <a:path extrusionOk="0" h="36380" w="38422">
                  <a:moveTo>
                    <a:pt x="37174" y="389"/>
                  </a:moveTo>
                  <a:lnTo>
                    <a:pt x="38245" y="28908"/>
                  </a:lnTo>
                  <a:lnTo>
                    <a:pt x="523" y="36109"/>
                  </a:lnTo>
                  <a:lnTo>
                    <a:pt x="37174" y="389"/>
                  </a:lnTo>
                  <a:close/>
                  <a:moveTo>
                    <a:pt x="37329" y="1"/>
                  </a:moveTo>
                  <a:lnTo>
                    <a:pt x="37193" y="135"/>
                  </a:lnTo>
                  <a:lnTo>
                    <a:pt x="1" y="36380"/>
                  </a:lnTo>
                  <a:lnTo>
                    <a:pt x="1" y="36380"/>
                  </a:lnTo>
                  <a:lnTo>
                    <a:pt x="278" y="36327"/>
                  </a:lnTo>
                  <a:lnTo>
                    <a:pt x="38421" y="29047"/>
                  </a:lnTo>
                  <a:lnTo>
                    <a:pt x="38418" y="28975"/>
                  </a:lnTo>
                  <a:lnTo>
                    <a:pt x="3732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0"/>
            <p:cNvSpPr/>
            <p:nvPr/>
          </p:nvSpPr>
          <p:spPr>
            <a:xfrm rot="10800000">
              <a:off x="78814" y="-119378"/>
              <a:ext cx="1024731" cy="1121219"/>
            </a:xfrm>
            <a:custGeom>
              <a:rect b="b" l="l" r="r" t="t"/>
              <a:pathLst>
                <a:path extrusionOk="0" h="48701" w="44510">
                  <a:moveTo>
                    <a:pt x="19349" y="207"/>
                  </a:moveTo>
                  <a:lnTo>
                    <a:pt x="43900" y="47887"/>
                  </a:lnTo>
                  <a:lnTo>
                    <a:pt x="323" y="6518"/>
                  </a:lnTo>
                  <a:lnTo>
                    <a:pt x="19349" y="207"/>
                  </a:lnTo>
                  <a:close/>
                  <a:moveTo>
                    <a:pt x="19433" y="0"/>
                  </a:moveTo>
                  <a:lnTo>
                    <a:pt x="1" y="6446"/>
                  </a:lnTo>
                  <a:lnTo>
                    <a:pt x="105" y="6543"/>
                  </a:lnTo>
                  <a:lnTo>
                    <a:pt x="44510" y="48701"/>
                  </a:lnTo>
                  <a:lnTo>
                    <a:pt x="1943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0"/>
            <p:cNvSpPr/>
            <p:nvPr/>
          </p:nvSpPr>
          <p:spPr>
            <a:xfrm rot="10800000">
              <a:off x="75111" y="-631455"/>
              <a:ext cx="937522" cy="653263"/>
            </a:xfrm>
            <a:custGeom>
              <a:rect b="b" l="l" r="r" t="t"/>
              <a:pathLst>
                <a:path extrusionOk="0" h="28375" w="40722">
                  <a:moveTo>
                    <a:pt x="174" y="197"/>
                  </a:moveTo>
                  <a:lnTo>
                    <a:pt x="40202" y="5966"/>
                  </a:lnTo>
                  <a:lnTo>
                    <a:pt x="754" y="28087"/>
                  </a:lnTo>
                  <a:lnTo>
                    <a:pt x="174" y="197"/>
                  </a:lnTo>
                  <a:close/>
                  <a:moveTo>
                    <a:pt x="1" y="0"/>
                  </a:moveTo>
                  <a:lnTo>
                    <a:pt x="2" y="101"/>
                  </a:lnTo>
                  <a:lnTo>
                    <a:pt x="590" y="28375"/>
                  </a:lnTo>
                  <a:lnTo>
                    <a:pt x="40722" y="5870"/>
                  </a:lnTo>
                  <a:lnTo>
                    <a:pt x="40475" y="5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0"/>
            <p:cNvSpPr/>
            <p:nvPr/>
          </p:nvSpPr>
          <p:spPr>
            <a:xfrm rot="10800000">
              <a:off x="991937" y="-631111"/>
              <a:ext cx="622551" cy="704373"/>
            </a:xfrm>
            <a:custGeom>
              <a:rect b="b" l="l" r="r" t="t"/>
              <a:pathLst>
                <a:path extrusionOk="0" h="30595" w="27041">
                  <a:moveTo>
                    <a:pt x="171" y="290"/>
                  </a:moveTo>
                  <a:lnTo>
                    <a:pt x="26588" y="30338"/>
                  </a:lnTo>
                  <a:lnTo>
                    <a:pt x="171" y="25490"/>
                  </a:lnTo>
                  <a:lnTo>
                    <a:pt x="171" y="290"/>
                  </a:lnTo>
                  <a:close/>
                  <a:moveTo>
                    <a:pt x="142" y="1"/>
                  </a:moveTo>
                  <a:lnTo>
                    <a:pt x="1" y="106"/>
                  </a:lnTo>
                  <a:lnTo>
                    <a:pt x="1" y="25632"/>
                  </a:lnTo>
                  <a:lnTo>
                    <a:pt x="27040" y="3059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/>
          <p:cNvSpPr txBox="1"/>
          <p:nvPr>
            <p:ph idx="1" type="body"/>
          </p:nvPr>
        </p:nvSpPr>
        <p:spPr>
          <a:xfrm>
            <a:off x="784325" y="1416850"/>
            <a:ext cx="49590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" name="Google Shape;237;p4"/>
          <p:cNvSpPr txBox="1"/>
          <p:nvPr>
            <p:ph type="title"/>
          </p:nvPr>
        </p:nvSpPr>
        <p:spPr>
          <a:xfrm>
            <a:off x="784325" y="521225"/>
            <a:ext cx="53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38" name="Google Shape;238;p4"/>
          <p:cNvGrpSpPr/>
          <p:nvPr/>
        </p:nvGrpSpPr>
        <p:grpSpPr>
          <a:xfrm rot="7325217">
            <a:off x="4576556" y="841955"/>
            <a:ext cx="6981538" cy="4173793"/>
            <a:chOff x="8086850" y="3763788"/>
            <a:chExt cx="2404300" cy="1437700"/>
          </a:xfrm>
        </p:grpSpPr>
        <p:sp>
          <p:nvSpPr>
            <p:cNvPr id="239" name="Google Shape;239;p4"/>
            <p:cNvSpPr/>
            <p:nvPr/>
          </p:nvSpPr>
          <p:spPr>
            <a:xfrm>
              <a:off x="9820150" y="3765738"/>
              <a:ext cx="671000" cy="757425"/>
            </a:xfrm>
            <a:custGeom>
              <a:rect b="b" l="l" r="r" t="t"/>
              <a:pathLst>
                <a:path extrusionOk="0" h="30297" w="26840">
                  <a:moveTo>
                    <a:pt x="4963" y="1"/>
                  </a:moveTo>
                  <a:cubicBezTo>
                    <a:pt x="2337" y="7853"/>
                    <a:pt x="302" y="15584"/>
                    <a:pt x="57" y="23995"/>
                  </a:cubicBezTo>
                  <a:cubicBezTo>
                    <a:pt x="0" y="26001"/>
                    <a:pt x="161" y="28131"/>
                    <a:pt x="348" y="30296"/>
                  </a:cubicBezTo>
                  <a:cubicBezTo>
                    <a:pt x="6110" y="28701"/>
                    <a:pt x="13486" y="25436"/>
                    <a:pt x="18301" y="18754"/>
                  </a:cubicBezTo>
                  <a:cubicBezTo>
                    <a:pt x="18872" y="17963"/>
                    <a:pt x="19446" y="17184"/>
                    <a:pt x="20010" y="16414"/>
                  </a:cubicBezTo>
                  <a:cubicBezTo>
                    <a:pt x="23522" y="11647"/>
                    <a:pt x="26839" y="7145"/>
                    <a:pt x="25535" y="4566"/>
                  </a:cubicBezTo>
                  <a:cubicBezTo>
                    <a:pt x="24117" y="1761"/>
                    <a:pt x="17191" y="230"/>
                    <a:pt x="4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9587850" y="3765738"/>
              <a:ext cx="180125" cy="147275"/>
            </a:xfrm>
            <a:custGeom>
              <a:rect b="b" l="l" r="r" t="t"/>
              <a:pathLst>
                <a:path extrusionOk="0" h="5891" w="7205">
                  <a:moveTo>
                    <a:pt x="7204" y="1"/>
                  </a:moveTo>
                  <a:lnTo>
                    <a:pt x="7204" y="1"/>
                  </a:lnTo>
                  <a:cubicBezTo>
                    <a:pt x="4959" y="38"/>
                    <a:pt x="2524" y="114"/>
                    <a:pt x="1" y="213"/>
                  </a:cubicBezTo>
                  <a:cubicBezTo>
                    <a:pt x="1822" y="1678"/>
                    <a:pt x="3356" y="3719"/>
                    <a:pt x="4525" y="5890"/>
                  </a:cubicBezTo>
                  <a:cubicBezTo>
                    <a:pt x="5251" y="3769"/>
                    <a:pt x="6134" y="1789"/>
                    <a:pt x="7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8086850" y="3763788"/>
              <a:ext cx="1546350" cy="1437700"/>
            </a:xfrm>
            <a:custGeom>
              <a:rect b="b" l="l" r="r" t="t"/>
              <a:pathLst>
                <a:path extrusionOk="0" h="57508" w="61854">
                  <a:moveTo>
                    <a:pt x="31784" y="0"/>
                  </a:moveTo>
                  <a:cubicBezTo>
                    <a:pt x="21607" y="0"/>
                    <a:pt x="11532" y="1045"/>
                    <a:pt x="6770" y="8611"/>
                  </a:cubicBezTo>
                  <a:cubicBezTo>
                    <a:pt x="0" y="19368"/>
                    <a:pt x="1445" y="30314"/>
                    <a:pt x="2723" y="39967"/>
                  </a:cubicBezTo>
                  <a:cubicBezTo>
                    <a:pt x="2998" y="42063"/>
                    <a:pt x="3261" y="44039"/>
                    <a:pt x="3438" y="45981"/>
                  </a:cubicBezTo>
                  <a:cubicBezTo>
                    <a:pt x="4070" y="52898"/>
                    <a:pt x="5145" y="57507"/>
                    <a:pt x="8335" y="57507"/>
                  </a:cubicBezTo>
                  <a:cubicBezTo>
                    <a:pt x="10916" y="57507"/>
                    <a:pt x="14917" y="55018"/>
                    <a:pt x="20227" y="50105"/>
                  </a:cubicBezTo>
                  <a:cubicBezTo>
                    <a:pt x="20379" y="49963"/>
                    <a:pt x="20561" y="49858"/>
                    <a:pt x="20760" y="49799"/>
                  </a:cubicBezTo>
                  <a:cubicBezTo>
                    <a:pt x="21064" y="49709"/>
                    <a:pt x="49400" y="41077"/>
                    <a:pt x="58665" y="33621"/>
                  </a:cubicBezTo>
                  <a:cubicBezTo>
                    <a:pt x="60085" y="27097"/>
                    <a:pt x="61853" y="20414"/>
                    <a:pt x="60020" y="13810"/>
                  </a:cubicBezTo>
                  <a:cubicBezTo>
                    <a:pt x="58587" y="8647"/>
                    <a:pt x="55012" y="5168"/>
                    <a:pt x="52984" y="486"/>
                  </a:cubicBezTo>
                  <a:cubicBezTo>
                    <a:pt x="52830" y="487"/>
                    <a:pt x="52675" y="489"/>
                    <a:pt x="52515" y="489"/>
                  </a:cubicBezTo>
                  <a:cubicBezTo>
                    <a:pt x="48963" y="489"/>
                    <a:pt x="45341" y="362"/>
                    <a:pt x="41841" y="239"/>
                  </a:cubicBezTo>
                  <a:cubicBezTo>
                    <a:pt x="38341" y="115"/>
                    <a:pt x="35031" y="0"/>
                    <a:pt x="31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ONLY_1_1_2_1_1"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7" name="Google Shape;977;p31"/>
          <p:cNvGrpSpPr/>
          <p:nvPr/>
        </p:nvGrpSpPr>
        <p:grpSpPr>
          <a:xfrm flipH="1" rot="2109511">
            <a:off x="6570548" y="-192794"/>
            <a:ext cx="4202427" cy="2512408"/>
            <a:chOff x="8086850" y="3763788"/>
            <a:chExt cx="2404300" cy="1437700"/>
          </a:xfrm>
        </p:grpSpPr>
        <p:sp>
          <p:nvSpPr>
            <p:cNvPr id="978" name="Google Shape;978;p31"/>
            <p:cNvSpPr/>
            <p:nvPr/>
          </p:nvSpPr>
          <p:spPr>
            <a:xfrm>
              <a:off x="9820150" y="3765738"/>
              <a:ext cx="671000" cy="757425"/>
            </a:xfrm>
            <a:custGeom>
              <a:rect b="b" l="l" r="r" t="t"/>
              <a:pathLst>
                <a:path extrusionOk="0" h="30297" w="26840">
                  <a:moveTo>
                    <a:pt x="4963" y="1"/>
                  </a:moveTo>
                  <a:cubicBezTo>
                    <a:pt x="2337" y="7853"/>
                    <a:pt x="302" y="15584"/>
                    <a:pt x="57" y="23995"/>
                  </a:cubicBezTo>
                  <a:cubicBezTo>
                    <a:pt x="0" y="26001"/>
                    <a:pt x="161" y="28131"/>
                    <a:pt x="348" y="30296"/>
                  </a:cubicBezTo>
                  <a:cubicBezTo>
                    <a:pt x="6110" y="28701"/>
                    <a:pt x="13486" y="25436"/>
                    <a:pt x="18301" y="18754"/>
                  </a:cubicBezTo>
                  <a:cubicBezTo>
                    <a:pt x="18872" y="17963"/>
                    <a:pt x="19446" y="17184"/>
                    <a:pt x="20010" y="16414"/>
                  </a:cubicBezTo>
                  <a:cubicBezTo>
                    <a:pt x="23522" y="11647"/>
                    <a:pt x="26839" y="7145"/>
                    <a:pt x="25535" y="4566"/>
                  </a:cubicBezTo>
                  <a:cubicBezTo>
                    <a:pt x="24117" y="1761"/>
                    <a:pt x="17191" y="230"/>
                    <a:pt x="4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1"/>
            <p:cNvSpPr/>
            <p:nvPr/>
          </p:nvSpPr>
          <p:spPr>
            <a:xfrm>
              <a:off x="9587850" y="3765738"/>
              <a:ext cx="180125" cy="147275"/>
            </a:xfrm>
            <a:custGeom>
              <a:rect b="b" l="l" r="r" t="t"/>
              <a:pathLst>
                <a:path extrusionOk="0" h="5891" w="7205">
                  <a:moveTo>
                    <a:pt x="7204" y="1"/>
                  </a:moveTo>
                  <a:lnTo>
                    <a:pt x="7204" y="1"/>
                  </a:lnTo>
                  <a:cubicBezTo>
                    <a:pt x="4959" y="38"/>
                    <a:pt x="2524" y="114"/>
                    <a:pt x="1" y="213"/>
                  </a:cubicBezTo>
                  <a:cubicBezTo>
                    <a:pt x="1822" y="1678"/>
                    <a:pt x="3356" y="3719"/>
                    <a:pt x="4525" y="5890"/>
                  </a:cubicBezTo>
                  <a:cubicBezTo>
                    <a:pt x="5251" y="3769"/>
                    <a:pt x="6134" y="1789"/>
                    <a:pt x="7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1"/>
            <p:cNvSpPr/>
            <p:nvPr/>
          </p:nvSpPr>
          <p:spPr>
            <a:xfrm>
              <a:off x="8086850" y="3763788"/>
              <a:ext cx="1546350" cy="1437700"/>
            </a:xfrm>
            <a:custGeom>
              <a:rect b="b" l="l" r="r" t="t"/>
              <a:pathLst>
                <a:path extrusionOk="0" h="57508" w="61854">
                  <a:moveTo>
                    <a:pt x="31784" y="0"/>
                  </a:moveTo>
                  <a:cubicBezTo>
                    <a:pt x="21607" y="0"/>
                    <a:pt x="11532" y="1045"/>
                    <a:pt x="6770" y="8611"/>
                  </a:cubicBezTo>
                  <a:cubicBezTo>
                    <a:pt x="0" y="19368"/>
                    <a:pt x="1445" y="30314"/>
                    <a:pt x="2723" y="39967"/>
                  </a:cubicBezTo>
                  <a:cubicBezTo>
                    <a:pt x="2998" y="42063"/>
                    <a:pt x="3261" y="44039"/>
                    <a:pt x="3438" y="45981"/>
                  </a:cubicBezTo>
                  <a:cubicBezTo>
                    <a:pt x="4070" y="52898"/>
                    <a:pt x="5145" y="57507"/>
                    <a:pt x="8335" y="57507"/>
                  </a:cubicBezTo>
                  <a:cubicBezTo>
                    <a:pt x="10916" y="57507"/>
                    <a:pt x="14917" y="55018"/>
                    <a:pt x="20227" y="50105"/>
                  </a:cubicBezTo>
                  <a:cubicBezTo>
                    <a:pt x="20379" y="49963"/>
                    <a:pt x="20561" y="49858"/>
                    <a:pt x="20760" y="49799"/>
                  </a:cubicBezTo>
                  <a:cubicBezTo>
                    <a:pt x="21064" y="49709"/>
                    <a:pt x="49400" y="41077"/>
                    <a:pt x="58665" y="33621"/>
                  </a:cubicBezTo>
                  <a:cubicBezTo>
                    <a:pt x="60085" y="27097"/>
                    <a:pt x="61853" y="20414"/>
                    <a:pt x="60020" y="13810"/>
                  </a:cubicBezTo>
                  <a:cubicBezTo>
                    <a:pt x="58587" y="8647"/>
                    <a:pt x="55012" y="5168"/>
                    <a:pt x="52984" y="486"/>
                  </a:cubicBezTo>
                  <a:cubicBezTo>
                    <a:pt x="52830" y="487"/>
                    <a:pt x="52675" y="489"/>
                    <a:pt x="52515" y="489"/>
                  </a:cubicBezTo>
                  <a:cubicBezTo>
                    <a:pt x="48963" y="489"/>
                    <a:pt x="45341" y="362"/>
                    <a:pt x="41841" y="239"/>
                  </a:cubicBezTo>
                  <a:cubicBezTo>
                    <a:pt x="38341" y="115"/>
                    <a:pt x="35031" y="0"/>
                    <a:pt x="31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" name="Google Shape;981;p31"/>
          <p:cNvGrpSpPr/>
          <p:nvPr/>
        </p:nvGrpSpPr>
        <p:grpSpPr>
          <a:xfrm rot="8701236">
            <a:off x="5895286" y="3964128"/>
            <a:ext cx="4202311" cy="2512339"/>
            <a:chOff x="8086850" y="3763788"/>
            <a:chExt cx="2404300" cy="1437700"/>
          </a:xfrm>
        </p:grpSpPr>
        <p:sp>
          <p:nvSpPr>
            <p:cNvPr id="982" name="Google Shape;982;p31"/>
            <p:cNvSpPr/>
            <p:nvPr/>
          </p:nvSpPr>
          <p:spPr>
            <a:xfrm>
              <a:off x="9820150" y="3765738"/>
              <a:ext cx="671000" cy="757425"/>
            </a:xfrm>
            <a:custGeom>
              <a:rect b="b" l="l" r="r" t="t"/>
              <a:pathLst>
                <a:path extrusionOk="0" h="30297" w="26840">
                  <a:moveTo>
                    <a:pt x="4963" y="1"/>
                  </a:moveTo>
                  <a:cubicBezTo>
                    <a:pt x="2337" y="7853"/>
                    <a:pt x="302" y="15584"/>
                    <a:pt x="57" y="23995"/>
                  </a:cubicBezTo>
                  <a:cubicBezTo>
                    <a:pt x="0" y="26001"/>
                    <a:pt x="161" y="28131"/>
                    <a:pt x="348" y="30296"/>
                  </a:cubicBezTo>
                  <a:cubicBezTo>
                    <a:pt x="6110" y="28701"/>
                    <a:pt x="13486" y="25436"/>
                    <a:pt x="18301" y="18754"/>
                  </a:cubicBezTo>
                  <a:cubicBezTo>
                    <a:pt x="18872" y="17963"/>
                    <a:pt x="19446" y="17184"/>
                    <a:pt x="20010" y="16414"/>
                  </a:cubicBezTo>
                  <a:cubicBezTo>
                    <a:pt x="23522" y="11647"/>
                    <a:pt x="26839" y="7145"/>
                    <a:pt x="25535" y="4566"/>
                  </a:cubicBezTo>
                  <a:cubicBezTo>
                    <a:pt x="24117" y="1761"/>
                    <a:pt x="17191" y="230"/>
                    <a:pt x="4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1"/>
            <p:cNvSpPr/>
            <p:nvPr/>
          </p:nvSpPr>
          <p:spPr>
            <a:xfrm>
              <a:off x="9587850" y="3765738"/>
              <a:ext cx="180125" cy="147275"/>
            </a:xfrm>
            <a:custGeom>
              <a:rect b="b" l="l" r="r" t="t"/>
              <a:pathLst>
                <a:path extrusionOk="0" h="5891" w="7205">
                  <a:moveTo>
                    <a:pt x="7204" y="1"/>
                  </a:moveTo>
                  <a:lnTo>
                    <a:pt x="7204" y="1"/>
                  </a:lnTo>
                  <a:cubicBezTo>
                    <a:pt x="4959" y="38"/>
                    <a:pt x="2524" y="114"/>
                    <a:pt x="1" y="213"/>
                  </a:cubicBezTo>
                  <a:cubicBezTo>
                    <a:pt x="1822" y="1678"/>
                    <a:pt x="3356" y="3719"/>
                    <a:pt x="4525" y="5890"/>
                  </a:cubicBezTo>
                  <a:cubicBezTo>
                    <a:pt x="5251" y="3769"/>
                    <a:pt x="6134" y="1789"/>
                    <a:pt x="7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1"/>
            <p:cNvSpPr/>
            <p:nvPr/>
          </p:nvSpPr>
          <p:spPr>
            <a:xfrm>
              <a:off x="8086850" y="3763788"/>
              <a:ext cx="1546350" cy="1437700"/>
            </a:xfrm>
            <a:custGeom>
              <a:rect b="b" l="l" r="r" t="t"/>
              <a:pathLst>
                <a:path extrusionOk="0" h="57508" w="61854">
                  <a:moveTo>
                    <a:pt x="31784" y="0"/>
                  </a:moveTo>
                  <a:cubicBezTo>
                    <a:pt x="21607" y="0"/>
                    <a:pt x="11532" y="1045"/>
                    <a:pt x="6770" y="8611"/>
                  </a:cubicBezTo>
                  <a:cubicBezTo>
                    <a:pt x="0" y="19368"/>
                    <a:pt x="1445" y="30314"/>
                    <a:pt x="2723" y="39967"/>
                  </a:cubicBezTo>
                  <a:cubicBezTo>
                    <a:pt x="2998" y="42063"/>
                    <a:pt x="3261" y="44039"/>
                    <a:pt x="3438" y="45981"/>
                  </a:cubicBezTo>
                  <a:cubicBezTo>
                    <a:pt x="4070" y="52898"/>
                    <a:pt x="5145" y="57507"/>
                    <a:pt x="8335" y="57507"/>
                  </a:cubicBezTo>
                  <a:cubicBezTo>
                    <a:pt x="10916" y="57507"/>
                    <a:pt x="14917" y="55018"/>
                    <a:pt x="20227" y="50105"/>
                  </a:cubicBezTo>
                  <a:cubicBezTo>
                    <a:pt x="20379" y="49963"/>
                    <a:pt x="20561" y="49858"/>
                    <a:pt x="20760" y="49799"/>
                  </a:cubicBezTo>
                  <a:cubicBezTo>
                    <a:pt x="21064" y="49709"/>
                    <a:pt x="49400" y="41077"/>
                    <a:pt x="58665" y="33621"/>
                  </a:cubicBezTo>
                  <a:cubicBezTo>
                    <a:pt x="60085" y="27097"/>
                    <a:pt x="61853" y="20414"/>
                    <a:pt x="60020" y="13810"/>
                  </a:cubicBezTo>
                  <a:cubicBezTo>
                    <a:pt x="58587" y="8647"/>
                    <a:pt x="55012" y="5168"/>
                    <a:pt x="52984" y="486"/>
                  </a:cubicBezTo>
                  <a:cubicBezTo>
                    <a:pt x="52830" y="487"/>
                    <a:pt x="52675" y="489"/>
                    <a:pt x="52515" y="489"/>
                  </a:cubicBezTo>
                  <a:cubicBezTo>
                    <a:pt x="48963" y="489"/>
                    <a:pt x="45341" y="362"/>
                    <a:pt x="41841" y="239"/>
                  </a:cubicBezTo>
                  <a:cubicBezTo>
                    <a:pt x="38341" y="115"/>
                    <a:pt x="35031" y="0"/>
                    <a:pt x="31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A2081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33"/>
          <p:cNvSpPr txBox="1"/>
          <p:nvPr>
            <p:ph type="ctrTitle"/>
          </p:nvPr>
        </p:nvSpPr>
        <p:spPr>
          <a:xfrm>
            <a:off x="396072" y="1198600"/>
            <a:ext cx="8351856" cy="74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1B1B"/>
              </a:buClr>
              <a:buSzPts val="5000"/>
              <a:buFont typeface="Arial"/>
              <a:buNone/>
              <a:defRPr b="1" sz="5000">
                <a:solidFill>
                  <a:srgbClr val="B31B1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4" name="Google Shape;994;p33"/>
          <p:cNvSpPr txBox="1"/>
          <p:nvPr>
            <p:ph idx="1" type="subTitle"/>
          </p:nvPr>
        </p:nvSpPr>
        <p:spPr>
          <a:xfrm>
            <a:off x="396072" y="1993101"/>
            <a:ext cx="6400800" cy="662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1B1B"/>
              </a:buClr>
              <a:buSzPts val="1800"/>
              <a:buNone/>
              <a:defRPr sz="1800">
                <a:solidFill>
                  <a:srgbClr val="B31B1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95" name="Google Shape;995;p33"/>
          <p:cNvSpPr txBox="1"/>
          <p:nvPr>
            <p:ph idx="2" type="body"/>
          </p:nvPr>
        </p:nvSpPr>
        <p:spPr>
          <a:xfrm>
            <a:off x="395288" y="3035861"/>
            <a:ext cx="5853112" cy="4657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1B1B"/>
              </a:buClr>
              <a:buSzPts val="1100"/>
              <a:buNone/>
              <a:defRPr sz="1100">
                <a:solidFill>
                  <a:srgbClr val="B31B1B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6" name="Google Shape;996;p33"/>
          <p:cNvSpPr txBox="1"/>
          <p:nvPr>
            <p:ph idx="3" type="body"/>
          </p:nvPr>
        </p:nvSpPr>
        <p:spPr>
          <a:xfrm>
            <a:off x="5842000" y="3035940"/>
            <a:ext cx="2905928" cy="4657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1B1B"/>
              </a:buClr>
              <a:buSzPts val="1100"/>
              <a:buNone/>
              <a:defRPr sz="1100">
                <a:solidFill>
                  <a:srgbClr val="B31B1B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LOCKUP_WCM_NYP_FULLCOLOR.png" id="997" name="Google Shape;997;p33"/>
          <p:cNvPicPr preferRelativeResize="0"/>
          <p:nvPr/>
        </p:nvPicPr>
        <p:blipFill rotWithShape="1">
          <a:blip r:embed="rId2">
            <a:alphaModFix/>
          </a:blip>
          <a:srcRect b="0" l="0" r="48285" t="0"/>
          <a:stretch/>
        </p:blipFill>
        <p:spPr>
          <a:xfrm>
            <a:off x="1" y="4800600"/>
            <a:ext cx="3073703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9809" y="4872699"/>
            <a:ext cx="2574951" cy="231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1" name="Google Shape;1001;p3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02" name="Google Shape;1002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3" name="Google Shape;1003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4" name="Google Shape;1004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7" name="Google Shape;1007;p3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8" name="Google Shape;1008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9" name="Google Shape;1009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0" name="Google Shape;1010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3" name="Google Shape;1013;p3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4" name="Google Shape;1014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5" name="Google Shape;1015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6" name="Google Shape;1016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9" name="Google Shape;1019;p3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0" name="Google Shape;1020;p3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1" name="Google Shape;1021;p3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2" name="Google Shape;1022;p3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3" name="Google Shape;1023;p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6" name="Google Shape;1026;p3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27" name="Google Shape;1027;p3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8" name="Google Shape;1028;p3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29" name="Google Shape;1029;p3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0" name="Google Shape;1030;p3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1" name="Google Shape;1031;p3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2" name="Google Shape;1032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5" name="Google Shape;1035;p3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6" name="Google Shape;1036;p3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7" name="Google Shape;1037;p3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0" name="Google Shape;1040;p4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1" name="Google Shape;1041;p4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4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4" name="Google Shape;1044;p4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45" name="Google Shape;1045;p4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46" name="Google Shape;1046;p4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7" name="Google Shape;1047;p4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8" name="Google Shape;1048;p4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"/>
          <p:cNvSpPr txBox="1"/>
          <p:nvPr>
            <p:ph idx="1" type="body"/>
          </p:nvPr>
        </p:nvSpPr>
        <p:spPr>
          <a:xfrm>
            <a:off x="769886" y="2225200"/>
            <a:ext cx="3569700" cy="24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5"/>
          <p:cNvSpPr txBox="1"/>
          <p:nvPr>
            <p:ph idx="2" type="body"/>
          </p:nvPr>
        </p:nvSpPr>
        <p:spPr>
          <a:xfrm>
            <a:off x="4804414" y="2225200"/>
            <a:ext cx="3569700" cy="24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5"/>
          <p:cNvSpPr txBox="1"/>
          <p:nvPr>
            <p:ph type="title"/>
          </p:nvPr>
        </p:nvSpPr>
        <p:spPr>
          <a:xfrm>
            <a:off x="784325" y="521225"/>
            <a:ext cx="53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p5"/>
          <p:cNvSpPr txBox="1"/>
          <p:nvPr>
            <p:ph idx="3" type="title"/>
          </p:nvPr>
        </p:nvSpPr>
        <p:spPr>
          <a:xfrm>
            <a:off x="906277" y="1540500"/>
            <a:ext cx="2479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7" name="Google Shape;247;p5"/>
          <p:cNvSpPr txBox="1"/>
          <p:nvPr>
            <p:ph idx="4" type="title"/>
          </p:nvPr>
        </p:nvSpPr>
        <p:spPr>
          <a:xfrm>
            <a:off x="4940827" y="1540500"/>
            <a:ext cx="2479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4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1" name="Google Shape;1051;p4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2" name="Google Shape;1052;p4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53" name="Google Shape;1053;p4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4" name="Google Shape;1054;p4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5" name="Google Shape;1055;p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8" name="Google Shape;1058;p4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9" name="Google Shape;1059;p4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0" name="Google Shape;1060;p4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1" name="Google Shape;1061;p4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4" name="Google Shape;1064;p4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5" name="Google Shape;1065;p4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6" name="Google Shape;1066;p4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7" name="Google Shape;1067;p4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&amp; Copy">
  <p:cSld name="Image &amp; Copy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6"/>
          <p:cNvSpPr txBox="1"/>
          <p:nvPr>
            <p:ph idx="1" type="body"/>
          </p:nvPr>
        </p:nvSpPr>
        <p:spPr>
          <a:xfrm>
            <a:off x="4533901" y="1063321"/>
            <a:ext cx="3744913" cy="30058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1" sz="1400">
                <a:solidFill>
                  <a:schemeClr val="dk1"/>
                </a:solidFill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─"/>
              <a:defRPr b="1" sz="14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1077" name="Google Shape;1077;p46"/>
          <p:cNvSpPr txBox="1"/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20815"/>
              </a:buClr>
              <a:buSzPts val="2700"/>
              <a:buFont typeface="Arial"/>
              <a:buNone/>
              <a:defRPr sz="2700">
                <a:solidFill>
                  <a:srgbClr val="A2081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8" name="Google Shape;1078;p46"/>
          <p:cNvSpPr/>
          <p:nvPr>
            <p:ph idx="2" type="pic"/>
          </p:nvPr>
        </p:nvSpPr>
        <p:spPr>
          <a:xfrm>
            <a:off x="862427" y="1063779"/>
            <a:ext cx="3554338" cy="3005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Twentieth Century"/>
              <a:buNone/>
              <a:defRPr b="0" i="0" sz="1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Column">
  <p:cSld name="Double Column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47"/>
          <p:cNvSpPr txBox="1"/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20815"/>
              </a:buClr>
              <a:buSzPts val="2700"/>
              <a:buFont typeface="Arial"/>
              <a:buNone/>
              <a:defRPr sz="2700">
                <a:solidFill>
                  <a:srgbClr val="A2081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1" name="Google Shape;1081;p47"/>
          <p:cNvSpPr txBox="1"/>
          <p:nvPr>
            <p:ph idx="1" type="body"/>
          </p:nvPr>
        </p:nvSpPr>
        <p:spPr>
          <a:xfrm>
            <a:off x="723900" y="1063321"/>
            <a:ext cx="3632200" cy="30058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1" sz="1400">
                <a:solidFill>
                  <a:srgbClr val="000000"/>
                </a:solidFill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─"/>
              <a:defRPr b="1" sz="1400"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1082" name="Google Shape;1082;p47"/>
          <p:cNvSpPr txBox="1"/>
          <p:nvPr>
            <p:ph idx="2" type="body"/>
          </p:nvPr>
        </p:nvSpPr>
        <p:spPr>
          <a:xfrm>
            <a:off x="4546215" y="1063321"/>
            <a:ext cx="3797300" cy="30058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1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1" sz="1400">
                <a:solidFill>
                  <a:srgbClr val="000000"/>
                </a:solidFill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─"/>
              <a:defRPr b="1" sz="1400"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>
  <p:cSld name="Section Divider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85" name="Google Shape;1085;p48"/>
          <p:cNvSpPr txBox="1"/>
          <p:nvPr>
            <p:ph type="ctrTitle"/>
          </p:nvPr>
        </p:nvSpPr>
        <p:spPr>
          <a:xfrm>
            <a:off x="396072" y="1198600"/>
            <a:ext cx="8351856" cy="74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722"/>
              </a:buClr>
              <a:buSzPts val="5000"/>
              <a:buFont typeface="Arial"/>
              <a:buNone/>
              <a:defRPr b="1" sz="5000">
                <a:solidFill>
                  <a:srgbClr val="E8772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6" name="Google Shape;1086;p48"/>
          <p:cNvSpPr txBox="1"/>
          <p:nvPr>
            <p:ph idx="1" type="subTitle"/>
          </p:nvPr>
        </p:nvSpPr>
        <p:spPr>
          <a:xfrm>
            <a:off x="396072" y="1993101"/>
            <a:ext cx="6400800" cy="662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E8772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LOCKUP_WCM_NYP_FULLCOLOR.png" id="1087" name="Google Shape;1087;p48"/>
          <p:cNvPicPr preferRelativeResize="0"/>
          <p:nvPr/>
        </p:nvPicPr>
        <p:blipFill rotWithShape="1">
          <a:blip r:embed="rId2">
            <a:alphaModFix/>
          </a:blip>
          <a:srcRect b="0" l="0" r="48285" t="0"/>
          <a:stretch/>
        </p:blipFill>
        <p:spPr>
          <a:xfrm>
            <a:off x="1" y="4800600"/>
            <a:ext cx="3073703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9809" y="4872699"/>
            <a:ext cx="2574951" cy="231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"/>
          <p:cNvSpPr txBox="1"/>
          <p:nvPr>
            <p:ph type="title"/>
          </p:nvPr>
        </p:nvSpPr>
        <p:spPr>
          <a:xfrm>
            <a:off x="784325" y="521225"/>
            <a:ext cx="46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50" name="Google Shape;250;p6"/>
          <p:cNvGrpSpPr/>
          <p:nvPr/>
        </p:nvGrpSpPr>
        <p:grpSpPr>
          <a:xfrm flipH="1">
            <a:off x="5851762" y="-448610"/>
            <a:ext cx="4202476" cy="2512381"/>
            <a:chOff x="8086850" y="3763788"/>
            <a:chExt cx="2404300" cy="1437700"/>
          </a:xfrm>
        </p:grpSpPr>
        <p:sp>
          <p:nvSpPr>
            <p:cNvPr id="251" name="Google Shape;251;p6"/>
            <p:cNvSpPr/>
            <p:nvPr/>
          </p:nvSpPr>
          <p:spPr>
            <a:xfrm>
              <a:off x="9820150" y="3765738"/>
              <a:ext cx="671000" cy="757425"/>
            </a:xfrm>
            <a:custGeom>
              <a:rect b="b" l="l" r="r" t="t"/>
              <a:pathLst>
                <a:path extrusionOk="0" h="30297" w="26840">
                  <a:moveTo>
                    <a:pt x="4963" y="1"/>
                  </a:moveTo>
                  <a:cubicBezTo>
                    <a:pt x="2337" y="7853"/>
                    <a:pt x="302" y="15584"/>
                    <a:pt x="57" y="23995"/>
                  </a:cubicBezTo>
                  <a:cubicBezTo>
                    <a:pt x="0" y="26001"/>
                    <a:pt x="161" y="28131"/>
                    <a:pt x="348" y="30296"/>
                  </a:cubicBezTo>
                  <a:cubicBezTo>
                    <a:pt x="6110" y="28701"/>
                    <a:pt x="13486" y="25436"/>
                    <a:pt x="18301" y="18754"/>
                  </a:cubicBezTo>
                  <a:cubicBezTo>
                    <a:pt x="18872" y="17963"/>
                    <a:pt x="19446" y="17184"/>
                    <a:pt x="20010" y="16414"/>
                  </a:cubicBezTo>
                  <a:cubicBezTo>
                    <a:pt x="23522" y="11647"/>
                    <a:pt x="26839" y="7145"/>
                    <a:pt x="25535" y="4566"/>
                  </a:cubicBezTo>
                  <a:cubicBezTo>
                    <a:pt x="24117" y="1761"/>
                    <a:pt x="17191" y="230"/>
                    <a:pt x="4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9587850" y="3765738"/>
              <a:ext cx="180125" cy="147275"/>
            </a:xfrm>
            <a:custGeom>
              <a:rect b="b" l="l" r="r" t="t"/>
              <a:pathLst>
                <a:path extrusionOk="0" h="5891" w="7205">
                  <a:moveTo>
                    <a:pt x="7204" y="1"/>
                  </a:moveTo>
                  <a:lnTo>
                    <a:pt x="7204" y="1"/>
                  </a:lnTo>
                  <a:cubicBezTo>
                    <a:pt x="4959" y="38"/>
                    <a:pt x="2524" y="114"/>
                    <a:pt x="1" y="213"/>
                  </a:cubicBezTo>
                  <a:cubicBezTo>
                    <a:pt x="1822" y="1678"/>
                    <a:pt x="3356" y="3719"/>
                    <a:pt x="4525" y="5890"/>
                  </a:cubicBezTo>
                  <a:cubicBezTo>
                    <a:pt x="5251" y="3769"/>
                    <a:pt x="6134" y="1789"/>
                    <a:pt x="7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8086850" y="3763788"/>
              <a:ext cx="1546350" cy="1437700"/>
            </a:xfrm>
            <a:custGeom>
              <a:rect b="b" l="l" r="r" t="t"/>
              <a:pathLst>
                <a:path extrusionOk="0" h="57508" w="61854">
                  <a:moveTo>
                    <a:pt x="31784" y="0"/>
                  </a:moveTo>
                  <a:cubicBezTo>
                    <a:pt x="21607" y="0"/>
                    <a:pt x="11532" y="1045"/>
                    <a:pt x="6770" y="8611"/>
                  </a:cubicBezTo>
                  <a:cubicBezTo>
                    <a:pt x="0" y="19368"/>
                    <a:pt x="1445" y="30314"/>
                    <a:pt x="2723" y="39967"/>
                  </a:cubicBezTo>
                  <a:cubicBezTo>
                    <a:pt x="2998" y="42063"/>
                    <a:pt x="3261" y="44039"/>
                    <a:pt x="3438" y="45981"/>
                  </a:cubicBezTo>
                  <a:cubicBezTo>
                    <a:pt x="4070" y="52898"/>
                    <a:pt x="5145" y="57507"/>
                    <a:pt x="8335" y="57507"/>
                  </a:cubicBezTo>
                  <a:cubicBezTo>
                    <a:pt x="10916" y="57507"/>
                    <a:pt x="14917" y="55018"/>
                    <a:pt x="20227" y="50105"/>
                  </a:cubicBezTo>
                  <a:cubicBezTo>
                    <a:pt x="20379" y="49963"/>
                    <a:pt x="20561" y="49858"/>
                    <a:pt x="20760" y="49799"/>
                  </a:cubicBezTo>
                  <a:cubicBezTo>
                    <a:pt x="21064" y="49709"/>
                    <a:pt x="49400" y="41077"/>
                    <a:pt x="58665" y="33621"/>
                  </a:cubicBezTo>
                  <a:cubicBezTo>
                    <a:pt x="60085" y="27097"/>
                    <a:pt x="61853" y="20414"/>
                    <a:pt x="60020" y="13810"/>
                  </a:cubicBezTo>
                  <a:cubicBezTo>
                    <a:pt x="58587" y="8647"/>
                    <a:pt x="55012" y="5168"/>
                    <a:pt x="52984" y="486"/>
                  </a:cubicBezTo>
                  <a:cubicBezTo>
                    <a:pt x="52830" y="487"/>
                    <a:pt x="52675" y="489"/>
                    <a:pt x="52515" y="489"/>
                  </a:cubicBezTo>
                  <a:cubicBezTo>
                    <a:pt x="48963" y="489"/>
                    <a:pt x="45341" y="362"/>
                    <a:pt x="41841" y="239"/>
                  </a:cubicBezTo>
                  <a:cubicBezTo>
                    <a:pt x="38341" y="115"/>
                    <a:pt x="35031" y="0"/>
                    <a:pt x="31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"/>
          <p:cNvSpPr txBox="1"/>
          <p:nvPr>
            <p:ph type="title"/>
          </p:nvPr>
        </p:nvSpPr>
        <p:spPr>
          <a:xfrm>
            <a:off x="5296625" y="1523650"/>
            <a:ext cx="2808000" cy="5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6" name="Google Shape;256;p7"/>
          <p:cNvSpPr txBox="1"/>
          <p:nvPr>
            <p:ph idx="1" type="body"/>
          </p:nvPr>
        </p:nvSpPr>
        <p:spPr>
          <a:xfrm>
            <a:off x="5296625" y="2111450"/>
            <a:ext cx="2808000" cy="15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257" name="Google Shape;257;p7"/>
          <p:cNvGrpSpPr/>
          <p:nvPr/>
        </p:nvGrpSpPr>
        <p:grpSpPr>
          <a:xfrm flipH="1" rot="-8833209">
            <a:off x="2638599" y="2546995"/>
            <a:ext cx="6545911" cy="4823534"/>
            <a:chOff x="5312533" y="-539382"/>
            <a:chExt cx="4179783" cy="3079988"/>
          </a:xfrm>
        </p:grpSpPr>
        <p:sp>
          <p:nvSpPr>
            <p:cNvPr id="258" name="Google Shape;258;p7"/>
            <p:cNvSpPr/>
            <p:nvPr/>
          </p:nvSpPr>
          <p:spPr>
            <a:xfrm flipH="1">
              <a:off x="6268680" y="-539382"/>
              <a:ext cx="418538" cy="452525"/>
            </a:xfrm>
            <a:custGeom>
              <a:rect b="b" l="l" r="r" t="t"/>
              <a:pathLst>
                <a:path extrusionOk="0" h="30784" w="28472">
                  <a:moveTo>
                    <a:pt x="23679" y="170"/>
                  </a:moveTo>
                  <a:lnTo>
                    <a:pt x="28221" y="30262"/>
                  </a:lnTo>
                  <a:lnTo>
                    <a:pt x="389" y="170"/>
                  </a:lnTo>
                  <a:close/>
                  <a:moveTo>
                    <a:pt x="0" y="0"/>
                  </a:moveTo>
                  <a:lnTo>
                    <a:pt x="132" y="143"/>
                  </a:lnTo>
                  <a:lnTo>
                    <a:pt x="28471" y="30784"/>
                  </a:lnTo>
                  <a:lnTo>
                    <a:pt x="2382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 flipH="1">
              <a:off x="6265931" y="-539382"/>
              <a:ext cx="614034" cy="451790"/>
            </a:xfrm>
            <a:custGeom>
              <a:rect b="b" l="l" r="r" t="t"/>
              <a:pathLst>
                <a:path extrusionOk="0" h="30734" w="41771">
                  <a:moveTo>
                    <a:pt x="13269" y="170"/>
                  </a:moveTo>
                  <a:lnTo>
                    <a:pt x="41146" y="30310"/>
                  </a:lnTo>
                  <a:lnTo>
                    <a:pt x="244" y="14452"/>
                  </a:lnTo>
                  <a:lnTo>
                    <a:pt x="8225" y="170"/>
                  </a:lnTo>
                  <a:close/>
                  <a:moveTo>
                    <a:pt x="8126" y="0"/>
                  </a:moveTo>
                  <a:lnTo>
                    <a:pt x="8100" y="44"/>
                  </a:lnTo>
                  <a:lnTo>
                    <a:pt x="0" y="14539"/>
                  </a:lnTo>
                  <a:lnTo>
                    <a:pt x="91" y="14575"/>
                  </a:lnTo>
                  <a:lnTo>
                    <a:pt x="41770" y="30734"/>
                  </a:lnTo>
                  <a:lnTo>
                    <a:pt x="41770" y="30734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 flipH="1">
              <a:off x="7469494" y="314733"/>
              <a:ext cx="397003" cy="208990"/>
            </a:xfrm>
            <a:custGeom>
              <a:rect b="b" l="l" r="r" t="t"/>
              <a:pathLst>
                <a:path extrusionOk="0" h="14217" w="27007">
                  <a:moveTo>
                    <a:pt x="21590" y="199"/>
                  </a:moveTo>
                  <a:lnTo>
                    <a:pt x="26722" y="13940"/>
                  </a:lnTo>
                  <a:lnTo>
                    <a:pt x="619" y="5049"/>
                  </a:lnTo>
                  <a:lnTo>
                    <a:pt x="21590" y="199"/>
                  </a:lnTo>
                  <a:close/>
                  <a:moveTo>
                    <a:pt x="21697" y="0"/>
                  </a:moveTo>
                  <a:lnTo>
                    <a:pt x="21625" y="17"/>
                  </a:lnTo>
                  <a:lnTo>
                    <a:pt x="0" y="5019"/>
                  </a:lnTo>
                  <a:lnTo>
                    <a:pt x="283" y="5114"/>
                  </a:lnTo>
                  <a:lnTo>
                    <a:pt x="27006" y="14217"/>
                  </a:lnTo>
                  <a:lnTo>
                    <a:pt x="2169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 flipH="1">
              <a:off x="7467686" y="387145"/>
              <a:ext cx="518307" cy="306436"/>
            </a:xfrm>
            <a:custGeom>
              <a:rect b="b" l="l" r="r" t="t"/>
              <a:pathLst>
                <a:path extrusionOk="0" h="20846" w="35259">
                  <a:moveTo>
                    <a:pt x="8488" y="213"/>
                  </a:moveTo>
                  <a:lnTo>
                    <a:pt x="34726" y="9151"/>
                  </a:lnTo>
                  <a:lnTo>
                    <a:pt x="296" y="20568"/>
                  </a:lnTo>
                  <a:lnTo>
                    <a:pt x="8488" y="213"/>
                  </a:lnTo>
                  <a:close/>
                  <a:moveTo>
                    <a:pt x="8390" y="1"/>
                  </a:moveTo>
                  <a:lnTo>
                    <a:pt x="1" y="20845"/>
                  </a:lnTo>
                  <a:lnTo>
                    <a:pt x="1" y="20845"/>
                  </a:lnTo>
                  <a:lnTo>
                    <a:pt x="176" y="20788"/>
                  </a:lnTo>
                  <a:lnTo>
                    <a:pt x="35259" y="9154"/>
                  </a:lnTo>
                  <a:lnTo>
                    <a:pt x="35021" y="9072"/>
                  </a:lnTo>
                  <a:lnTo>
                    <a:pt x="839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 flipH="1">
              <a:off x="8508431" y="1588458"/>
              <a:ext cx="655782" cy="622574"/>
            </a:xfrm>
            <a:custGeom>
              <a:rect b="b" l="l" r="r" t="t"/>
              <a:pathLst>
                <a:path extrusionOk="0" h="42352" w="44611">
                  <a:moveTo>
                    <a:pt x="218" y="442"/>
                  </a:moveTo>
                  <a:lnTo>
                    <a:pt x="44106" y="42106"/>
                  </a:lnTo>
                  <a:lnTo>
                    <a:pt x="4060" y="36334"/>
                  </a:lnTo>
                  <a:lnTo>
                    <a:pt x="218" y="442"/>
                  </a:lnTo>
                  <a:close/>
                  <a:moveTo>
                    <a:pt x="1" y="0"/>
                  </a:moveTo>
                  <a:lnTo>
                    <a:pt x="3906" y="36483"/>
                  </a:lnTo>
                  <a:lnTo>
                    <a:pt x="3972" y="36492"/>
                  </a:lnTo>
                  <a:lnTo>
                    <a:pt x="44610" y="423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 flipH="1">
              <a:off x="9095740" y="2089537"/>
              <a:ext cx="396577" cy="451069"/>
            </a:xfrm>
            <a:custGeom>
              <a:rect b="b" l="l" r="r" t="t"/>
              <a:pathLst>
                <a:path extrusionOk="0" h="30685" w="26978">
                  <a:moveTo>
                    <a:pt x="407" y="207"/>
                  </a:moveTo>
                  <a:lnTo>
                    <a:pt x="26221" y="2401"/>
                  </a:lnTo>
                  <a:lnTo>
                    <a:pt x="26798" y="30224"/>
                  </a:lnTo>
                  <a:lnTo>
                    <a:pt x="26798" y="30224"/>
                  </a:lnTo>
                  <a:lnTo>
                    <a:pt x="407" y="207"/>
                  </a:lnTo>
                  <a:close/>
                  <a:moveTo>
                    <a:pt x="0" y="1"/>
                  </a:moveTo>
                  <a:lnTo>
                    <a:pt x="140" y="159"/>
                  </a:lnTo>
                  <a:lnTo>
                    <a:pt x="26978" y="30685"/>
                  </a:lnTo>
                  <a:lnTo>
                    <a:pt x="26387" y="2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 flipH="1">
              <a:off x="5743199" y="-539382"/>
              <a:ext cx="386551" cy="144810"/>
            </a:xfrm>
            <a:custGeom>
              <a:rect b="b" l="l" r="r" t="t"/>
              <a:pathLst>
                <a:path extrusionOk="0" h="9851" w="26296">
                  <a:moveTo>
                    <a:pt x="17176" y="170"/>
                  </a:moveTo>
                  <a:lnTo>
                    <a:pt x="25692" y="9442"/>
                  </a:lnTo>
                  <a:lnTo>
                    <a:pt x="938" y="170"/>
                  </a:lnTo>
                  <a:close/>
                  <a:moveTo>
                    <a:pt x="1" y="0"/>
                  </a:moveTo>
                  <a:lnTo>
                    <a:pt x="26296" y="9850"/>
                  </a:lnTo>
                  <a:lnTo>
                    <a:pt x="1725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 flipH="1">
              <a:off x="8309907" y="1359373"/>
              <a:ext cx="36044" cy="34692"/>
            </a:xfrm>
            <a:custGeom>
              <a:rect b="b" l="l" r="r" t="t"/>
              <a:pathLst>
                <a:path extrusionOk="0" h="2360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79" y="2359"/>
                  </a:cubicBezTo>
                  <a:cubicBezTo>
                    <a:pt x="1656" y="2359"/>
                    <a:pt x="2087" y="2071"/>
                    <a:pt x="2270" y="1631"/>
                  </a:cubicBezTo>
                  <a:cubicBezTo>
                    <a:pt x="2452" y="1190"/>
                    <a:pt x="2351" y="684"/>
                    <a:pt x="2013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 flipH="1">
              <a:off x="7980084" y="674750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2" y="703"/>
                    <a:pt x="2" y="1179"/>
                  </a:cubicBezTo>
                  <a:cubicBezTo>
                    <a:pt x="1" y="1832"/>
                    <a:pt x="530" y="2359"/>
                    <a:pt x="1180" y="2359"/>
                  </a:cubicBezTo>
                  <a:cubicBezTo>
                    <a:pt x="1658" y="2359"/>
                    <a:pt x="2087" y="2073"/>
                    <a:pt x="2271" y="1631"/>
                  </a:cubicBezTo>
                  <a:cubicBezTo>
                    <a:pt x="2454" y="1191"/>
                    <a:pt x="2353" y="684"/>
                    <a:pt x="2015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 flipH="1">
              <a:off x="6262418" y="-114816"/>
              <a:ext cx="34692" cy="34692"/>
            </a:xfrm>
            <a:custGeom>
              <a:rect b="b" l="l" r="r" t="t"/>
              <a:pathLst>
                <a:path extrusionOk="0" h="2360" w="2360">
                  <a:moveTo>
                    <a:pt x="1180" y="0"/>
                  </a:moveTo>
                  <a:cubicBezTo>
                    <a:pt x="529" y="0"/>
                    <a:pt x="0" y="529"/>
                    <a:pt x="0" y="1180"/>
                  </a:cubicBezTo>
                  <a:cubicBezTo>
                    <a:pt x="0" y="1831"/>
                    <a:pt x="529" y="2360"/>
                    <a:pt x="1180" y="2360"/>
                  </a:cubicBezTo>
                  <a:cubicBezTo>
                    <a:pt x="1832" y="2360"/>
                    <a:pt x="2360" y="1831"/>
                    <a:pt x="2360" y="1180"/>
                  </a:cubicBezTo>
                  <a:cubicBezTo>
                    <a:pt x="2360" y="529"/>
                    <a:pt x="1832" y="0"/>
                    <a:pt x="118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 flipH="1">
              <a:off x="5626408" y="-59853"/>
              <a:ext cx="36044" cy="34692"/>
            </a:xfrm>
            <a:custGeom>
              <a:rect b="b" l="l" r="r" t="t"/>
              <a:pathLst>
                <a:path extrusionOk="0" h="2360" w="2452">
                  <a:moveTo>
                    <a:pt x="1181" y="0"/>
                  </a:moveTo>
                  <a:cubicBezTo>
                    <a:pt x="1028" y="0"/>
                    <a:pt x="874" y="30"/>
                    <a:pt x="728" y="91"/>
                  </a:cubicBezTo>
                  <a:cubicBezTo>
                    <a:pt x="288" y="273"/>
                    <a:pt x="0" y="703"/>
                    <a:pt x="0" y="1180"/>
                  </a:cubicBezTo>
                  <a:cubicBezTo>
                    <a:pt x="0" y="1831"/>
                    <a:pt x="529" y="2358"/>
                    <a:pt x="1180" y="2360"/>
                  </a:cubicBezTo>
                  <a:cubicBezTo>
                    <a:pt x="1656" y="2360"/>
                    <a:pt x="2087" y="2072"/>
                    <a:pt x="2269" y="1632"/>
                  </a:cubicBezTo>
                  <a:cubicBezTo>
                    <a:pt x="2451" y="1191"/>
                    <a:pt x="2351" y="683"/>
                    <a:pt x="2013" y="346"/>
                  </a:cubicBezTo>
                  <a:cubicBezTo>
                    <a:pt x="1789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 flipH="1">
              <a:off x="8020053" y="1119499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0" y="0"/>
                  </a:moveTo>
                  <a:cubicBezTo>
                    <a:pt x="1028" y="0"/>
                    <a:pt x="875" y="29"/>
                    <a:pt x="730" y="90"/>
                  </a:cubicBezTo>
                  <a:cubicBezTo>
                    <a:pt x="288" y="272"/>
                    <a:pt x="0" y="703"/>
                    <a:pt x="0" y="1180"/>
                  </a:cubicBezTo>
                  <a:cubicBezTo>
                    <a:pt x="2" y="1831"/>
                    <a:pt x="529" y="2359"/>
                    <a:pt x="1180" y="2359"/>
                  </a:cubicBezTo>
                  <a:cubicBezTo>
                    <a:pt x="1658" y="2359"/>
                    <a:pt x="2087" y="2072"/>
                    <a:pt x="2269" y="1631"/>
                  </a:cubicBezTo>
                  <a:cubicBezTo>
                    <a:pt x="2453" y="1191"/>
                    <a:pt x="2352" y="683"/>
                    <a:pt x="2015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 flipH="1">
              <a:off x="6445947" y="244996"/>
              <a:ext cx="36059" cy="34692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9" y="273"/>
                    <a:pt x="1" y="702"/>
                    <a:pt x="1" y="1180"/>
                  </a:cubicBezTo>
                  <a:cubicBezTo>
                    <a:pt x="1" y="1830"/>
                    <a:pt x="528" y="2358"/>
                    <a:pt x="1181" y="2359"/>
                  </a:cubicBezTo>
                  <a:cubicBezTo>
                    <a:pt x="1657" y="2359"/>
                    <a:pt x="2088" y="2072"/>
                    <a:pt x="2270" y="1632"/>
                  </a:cubicBezTo>
                  <a:cubicBezTo>
                    <a:pt x="2452" y="1190"/>
                    <a:pt x="2351" y="684"/>
                    <a:pt x="2014" y="346"/>
                  </a:cubicBezTo>
                  <a:cubicBezTo>
                    <a:pt x="1788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 flipH="1">
              <a:off x="6600856" y="604778"/>
              <a:ext cx="36059" cy="34692"/>
            </a:xfrm>
            <a:custGeom>
              <a:rect b="b" l="l" r="r" t="t"/>
              <a:pathLst>
                <a:path extrusionOk="0" h="2360" w="2453">
                  <a:moveTo>
                    <a:pt x="1180" y="1"/>
                  </a:moveTo>
                  <a:cubicBezTo>
                    <a:pt x="1028" y="1"/>
                    <a:pt x="875" y="30"/>
                    <a:pt x="729" y="91"/>
                  </a:cubicBezTo>
                  <a:cubicBezTo>
                    <a:pt x="288" y="273"/>
                    <a:pt x="0" y="704"/>
                    <a:pt x="2" y="1181"/>
                  </a:cubicBezTo>
                  <a:cubicBezTo>
                    <a:pt x="2" y="1832"/>
                    <a:pt x="529" y="2360"/>
                    <a:pt x="1180" y="2360"/>
                  </a:cubicBezTo>
                  <a:cubicBezTo>
                    <a:pt x="1657" y="2360"/>
                    <a:pt x="2087" y="2073"/>
                    <a:pt x="2271" y="1632"/>
                  </a:cubicBezTo>
                  <a:cubicBezTo>
                    <a:pt x="2453" y="1192"/>
                    <a:pt x="2352" y="684"/>
                    <a:pt x="2014" y="347"/>
                  </a:cubicBezTo>
                  <a:cubicBezTo>
                    <a:pt x="1789" y="121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 flipH="1">
              <a:off x="7130571" y="614774"/>
              <a:ext cx="36044" cy="34707"/>
            </a:xfrm>
            <a:custGeom>
              <a:rect b="b" l="l" r="r" t="t"/>
              <a:pathLst>
                <a:path extrusionOk="0" h="2361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4"/>
                    <a:pt x="0" y="703"/>
                    <a:pt x="0" y="1181"/>
                  </a:cubicBezTo>
                  <a:cubicBezTo>
                    <a:pt x="0" y="1832"/>
                    <a:pt x="529" y="2359"/>
                    <a:pt x="1180" y="2361"/>
                  </a:cubicBezTo>
                  <a:cubicBezTo>
                    <a:pt x="1657" y="2359"/>
                    <a:pt x="2087" y="2073"/>
                    <a:pt x="2269" y="1631"/>
                  </a:cubicBezTo>
                  <a:cubicBezTo>
                    <a:pt x="2451" y="1191"/>
                    <a:pt x="2350" y="684"/>
                    <a:pt x="2014" y="346"/>
                  </a:cubicBezTo>
                  <a:cubicBezTo>
                    <a:pt x="1789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 flipH="1">
              <a:off x="6890696" y="1134493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78" y="0"/>
                  </a:moveTo>
                  <a:cubicBezTo>
                    <a:pt x="1027" y="0"/>
                    <a:pt x="874" y="29"/>
                    <a:pt x="728" y="90"/>
                  </a:cubicBezTo>
                  <a:cubicBezTo>
                    <a:pt x="287" y="272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9" y="1631"/>
                  </a:cubicBezTo>
                  <a:cubicBezTo>
                    <a:pt x="2452" y="1190"/>
                    <a:pt x="2351" y="683"/>
                    <a:pt x="2013" y="346"/>
                  </a:cubicBezTo>
                  <a:cubicBezTo>
                    <a:pt x="1787" y="120"/>
                    <a:pt x="1485" y="0"/>
                    <a:pt x="117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 flipH="1">
              <a:off x="7550329" y="879639"/>
              <a:ext cx="36059" cy="34677"/>
            </a:xfrm>
            <a:custGeom>
              <a:rect b="b" l="l" r="r" t="t"/>
              <a:pathLst>
                <a:path extrusionOk="0" h="2359" w="2453">
                  <a:moveTo>
                    <a:pt x="1180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81" y="2359"/>
                  </a:cubicBezTo>
                  <a:cubicBezTo>
                    <a:pt x="1657" y="2359"/>
                    <a:pt x="2088" y="2071"/>
                    <a:pt x="2270" y="1631"/>
                  </a:cubicBezTo>
                  <a:cubicBezTo>
                    <a:pt x="2452" y="1190"/>
                    <a:pt x="2351" y="683"/>
                    <a:pt x="2014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 flipH="1">
              <a:off x="7855148" y="1454306"/>
              <a:ext cx="36074" cy="34692"/>
            </a:xfrm>
            <a:custGeom>
              <a:rect b="b" l="l" r="r" t="t"/>
              <a:pathLst>
                <a:path extrusionOk="0" h="2360" w="2454">
                  <a:moveTo>
                    <a:pt x="1181" y="0"/>
                  </a:moveTo>
                  <a:cubicBezTo>
                    <a:pt x="1029" y="0"/>
                    <a:pt x="875" y="30"/>
                    <a:pt x="728" y="91"/>
                  </a:cubicBezTo>
                  <a:cubicBezTo>
                    <a:pt x="288" y="273"/>
                    <a:pt x="1" y="703"/>
                    <a:pt x="1" y="1180"/>
                  </a:cubicBezTo>
                  <a:cubicBezTo>
                    <a:pt x="1" y="1831"/>
                    <a:pt x="529" y="2360"/>
                    <a:pt x="1180" y="2360"/>
                  </a:cubicBezTo>
                  <a:cubicBezTo>
                    <a:pt x="1658" y="2360"/>
                    <a:pt x="2087" y="2072"/>
                    <a:pt x="2270" y="1631"/>
                  </a:cubicBezTo>
                  <a:cubicBezTo>
                    <a:pt x="2453" y="1191"/>
                    <a:pt x="2353" y="683"/>
                    <a:pt x="2015" y="346"/>
                  </a:cubicBezTo>
                  <a:cubicBezTo>
                    <a:pt x="1790" y="120"/>
                    <a:pt x="1488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 flipH="1">
              <a:off x="8494789" y="2188909"/>
              <a:ext cx="36074" cy="34677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1" y="702"/>
                    <a:pt x="2" y="1179"/>
                  </a:cubicBezTo>
                  <a:cubicBezTo>
                    <a:pt x="2" y="1830"/>
                    <a:pt x="530" y="2359"/>
                    <a:pt x="1180" y="2359"/>
                  </a:cubicBezTo>
                  <a:cubicBezTo>
                    <a:pt x="1658" y="2359"/>
                    <a:pt x="2087" y="2071"/>
                    <a:pt x="2271" y="1631"/>
                  </a:cubicBezTo>
                  <a:cubicBezTo>
                    <a:pt x="2454" y="1190"/>
                    <a:pt x="2353" y="682"/>
                    <a:pt x="2015" y="345"/>
                  </a:cubicBezTo>
                  <a:cubicBezTo>
                    <a:pt x="1789" y="120"/>
                    <a:pt x="1487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 flipH="1">
              <a:off x="8864612" y="1479311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79" y="0"/>
                  </a:moveTo>
                  <a:cubicBezTo>
                    <a:pt x="1028" y="0"/>
                    <a:pt x="875" y="29"/>
                    <a:pt x="730" y="89"/>
                  </a:cubicBezTo>
                  <a:cubicBezTo>
                    <a:pt x="290" y="272"/>
                    <a:pt x="2" y="701"/>
                    <a:pt x="1" y="1179"/>
                  </a:cubicBezTo>
                  <a:cubicBezTo>
                    <a:pt x="1" y="1830"/>
                    <a:pt x="528" y="2358"/>
                    <a:pt x="1180" y="2358"/>
                  </a:cubicBezTo>
                  <a:cubicBezTo>
                    <a:pt x="1656" y="2358"/>
                    <a:pt x="2087" y="2072"/>
                    <a:pt x="2270" y="1631"/>
                  </a:cubicBezTo>
                  <a:cubicBezTo>
                    <a:pt x="2452" y="1191"/>
                    <a:pt x="2351" y="683"/>
                    <a:pt x="2015" y="347"/>
                  </a:cubicBezTo>
                  <a:cubicBezTo>
                    <a:pt x="1789" y="121"/>
                    <a:pt x="1487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 flipH="1">
              <a:off x="9149439" y="1569245"/>
              <a:ext cx="36059" cy="34677"/>
            </a:xfrm>
            <a:custGeom>
              <a:rect b="b" l="l" r="r" t="t"/>
              <a:pathLst>
                <a:path extrusionOk="0" h="2359" w="2453">
                  <a:moveTo>
                    <a:pt x="1179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3"/>
                    <a:pt x="1" y="1181"/>
                  </a:cubicBezTo>
                  <a:cubicBezTo>
                    <a:pt x="1" y="1832"/>
                    <a:pt x="530" y="2359"/>
                    <a:pt x="1181" y="2359"/>
                  </a:cubicBezTo>
                  <a:cubicBezTo>
                    <a:pt x="1658" y="2359"/>
                    <a:pt x="2088" y="2071"/>
                    <a:pt x="2270" y="1631"/>
                  </a:cubicBezTo>
                  <a:cubicBezTo>
                    <a:pt x="2452" y="1190"/>
                    <a:pt x="2351" y="682"/>
                    <a:pt x="2014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 flipH="1">
              <a:off x="8249946" y="1939038"/>
              <a:ext cx="36044" cy="34707"/>
            </a:xfrm>
            <a:custGeom>
              <a:rect b="b" l="l" r="r" t="t"/>
              <a:pathLst>
                <a:path extrusionOk="0" h="2361" w="2452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8" y="272"/>
                    <a:pt x="0" y="703"/>
                    <a:pt x="0" y="1179"/>
                  </a:cubicBezTo>
                  <a:cubicBezTo>
                    <a:pt x="0" y="1832"/>
                    <a:pt x="527" y="2361"/>
                    <a:pt x="1180" y="2361"/>
                  </a:cubicBezTo>
                  <a:cubicBezTo>
                    <a:pt x="1657" y="2361"/>
                    <a:pt x="2087" y="2073"/>
                    <a:pt x="2269" y="1631"/>
                  </a:cubicBezTo>
                  <a:cubicBezTo>
                    <a:pt x="2451" y="1191"/>
                    <a:pt x="2352" y="684"/>
                    <a:pt x="2014" y="346"/>
                  </a:cubicBezTo>
                  <a:cubicBezTo>
                    <a:pt x="1789" y="120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 flipH="1">
              <a:off x="8319918" y="944598"/>
              <a:ext cx="36044" cy="34677"/>
            </a:xfrm>
            <a:custGeom>
              <a:rect b="b" l="l" r="r" t="t"/>
              <a:pathLst>
                <a:path extrusionOk="0" h="2359" w="2452">
                  <a:moveTo>
                    <a:pt x="1182" y="1"/>
                  </a:moveTo>
                  <a:cubicBezTo>
                    <a:pt x="1029" y="1"/>
                    <a:pt x="876" y="30"/>
                    <a:pt x="730" y="91"/>
                  </a:cubicBezTo>
                  <a:cubicBezTo>
                    <a:pt x="288" y="274"/>
                    <a:pt x="2" y="703"/>
                    <a:pt x="2" y="1181"/>
                  </a:cubicBezTo>
                  <a:cubicBezTo>
                    <a:pt x="1" y="1831"/>
                    <a:pt x="529" y="2359"/>
                    <a:pt x="1180" y="2359"/>
                  </a:cubicBezTo>
                  <a:cubicBezTo>
                    <a:pt x="1658" y="2359"/>
                    <a:pt x="2087" y="2073"/>
                    <a:pt x="2270" y="1631"/>
                  </a:cubicBezTo>
                  <a:cubicBezTo>
                    <a:pt x="2452" y="1191"/>
                    <a:pt x="2352" y="683"/>
                    <a:pt x="2015" y="346"/>
                  </a:cubicBezTo>
                  <a:cubicBezTo>
                    <a:pt x="1790" y="121"/>
                    <a:pt x="1488" y="1"/>
                    <a:pt x="1182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 flipH="1">
              <a:off x="7455382" y="499835"/>
              <a:ext cx="36059" cy="34707"/>
            </a:xfrm>
            <a:custGeom>
              <a:rect b="b" l="l" r="r" t="t"/>
              <a:pathLst>
                <a:path extrusionOk="0" h="2361" w="2453">
                  <a:moveTo>
                    <a:pt x="1182" y="0"/>
                  </a:moveTo>
                  <a:cubicBezTo>
                    <a:pt x="1029" y="0"/>
                    <a:pt x="875" y="30"/>
                    <a:pt x="729" y="91"/>
                  </a:cubicBezTo>
                  <a:cubicBezTo>
                    <a:pt x="289" y="273"/>
                    <a:pt x="1" y="703"/>
                    <a:pt x="1" y="1180"/>
                  </a:cubicBezTo>
                  <a:cubicBezTo>
                    <a:pt x="1" y="1831"/>
                    <a:pt x="528" y="2360"/>
                    <a:pt x="1180" y="2360"/>
                  </a:cubicBezTo>
                  <a:cubicBezTo>
                    <a:pt x="1657" y="2360"/>
                    <a:pt x="2087" y="2072"/>
                    <a:pt x="2270" y="1632"/>
                  </a:cubicBezTo>
                  <a:cubicBezTo>
                    <a:pt x="2452" y="1191"/>
                    <a:pt x="2351" y="683"/>
                    <a:pt x="2014" y="346"/>
                  </a:cubicBezTo>
                  <a:cubicBezTo>
                    <a:pt x="1789" y="120"/>
                    <a:pt x="1488" y="0"/>
                    <a:pt x="1182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 flipH="1">
              <a:off x="9084465" y="2103943"/>
              <a:ext cx="36074" cy="34692"/>
            </a:xfrm>
            <a:custGeom>
              <a:rect b="b" l="l" r="r" t="t"/>
              <a:pathLst>
                <a:path extrusionOk="0" h="2360" w="2454">
                  <a:moveTo>
                    <a:pt x="1180" y="1"/>
                  </a:moveTo>
                  <a:cubicBezTo>
                    <a:pt x="1028" y="1"/>
                    <a:pt x="876" y="30"/>
                    <a:pt x="730" y="91"/>
                  </a:cubicBezTo>
                  <a:cubicBezTo>
                    <a:pt x="289" y="273"/>
                    <a:pt x="2" y="704"/>
                    <a:pt x="2" y="1180"/>
                  </a:cubicBezTo>
                  <a:cubicBezTo>
                    <a:pt x="1" y="1831"/>
                    <a:pt x="530" y="2360"/>
                    <a:pt x="1180" y="2360"/>
                  </a:cubicBezTo>
                  <a:cubicBezTo>
                    <a:pt x="1658" y="2360"/>
                    <a:pt x="2087" y="2073"/>
                    <a:pt x="2271" y="1632"/>
                  </a:cubicBezTo>
                  <a:cubicBezTo>
                    <a:pt x="2454" y="1192"/>
                    <a:pt x="2353" y="684"/>
                    <a:pt x="2015" y="347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 flipH="1">
              <a:off x="6860723" y="-349678"/>
              <a:ext cx="36030" cy="34677"/>
            </a:xfrm>
            <a:custGeom>
              <a:rect b="b" l="l" r="r" t="t"/>
              <a:pathLst>
                <a:path extrusionOk="0" h="2359" w="2451">
                  <a:moveTo>
                    <a:pt x="1177" y="0"/>
                  </a:moveTo>
                  <a:cubicBezTo>
                    <a:pt x="1026" y="0"/>
                    <a:pt x="873" y="30"/>
                    <a:pt x="728" y="90"/>
                  </a:cubicBezTo>
                  <a:cubicBezTo>
                    <a:pt x="287" y="274"/>
                    <a:pt x="0" y="703"/>
                    <a:pt x="0" y="1179"/>
                  </a:cubicBezTo>
                  <a:cubicBezTo>
                    <a:pt x="0" y="1831"/>
                    <a:pt x="528" y="2359"/>
                    <a:pt x="1178" y="2359"/>
                  </a:cubicBezTo>
                  <a:cubicBezTo>
                    <a:pt x="1656" y="2359"/>
                    <a:pt x="2085" y="2072"/>
                    <a:pt x="2268" y="1631"/>
                  </a:cubicBezTo>
                  <a:cubicBezTo>
                    <a:pt x="2450" y="1191"/>
                    <a:pt x="2351" y="683"/>
                    <a:pt x="2013" y="346"/>
                  </a:cubicBezTo>
                  <a:cubicBezTo>
                    <a:pt x="1787" y="121"/>
                    <a:pt x="1484" y="0"/>
                    <a:pt x="1177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 flipH="1">
              <a:off x="5641181" y="-99322"/>
              <a:ext cx="823920" cy="362840"/>
            </a:xfrm>
            <a:custGeom>
              <a:rect b="b" l="l" r="r" t="t"/>
              <a:pathLst>
                <a:path extrusionOk="0" h="24683" w="56049">
                  <a:moveTo>
                    <a:pt x="12876" y="1"/>
                  </a:moveTo>
                  <a:lnTo>
                    <a:pt x="12860" y="170"/>
                  </a:lnTo>
                  <a:lnTo>
                    <a:pt x="55288" y="4248"/>
                  </a:lnTo>
                  <a:lnTo>
                    <a:pt x="0" y="24523"/>
                  </a:lnTo>
                  <a:lnTo>
                    <a:pt x="59" y="24682"/>
                  </a:lnTo>
                  <a:lnTo>
                    <a:pt x="56049" y="4150"/>
                  </a:lnTo>
                  <a:lnTo>
                    <a:pt x="12876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 flipH="1">
              <a:off x="5312533" y="-403995"/>
              <a:ext cx="958616" cy="367118"/>
            </a:xfrm>
            <a:custGeom>
              <a:rect b="b" l="l" r="r" t="t"/>
              <a:pathLst>
                <a:path extrusionOk="0" h="24974" w="65212">
                  <a:moveTo>
                    <a:pt x="35731" y="222"/>
                  </a:moveTo>
                  <a:lnTo>
                    <a:pt x="64838" y="2195"/>
                  </a:lnTo>
                  <a:lnTo>
                    <a:pt x="43307" y="24647"/>
                  </a:lnTo>
                  <a:lnTo>
                    <a:pt x="35731" y="222"/>
                  </a:lnTo>
                  <a:close/>
                  <a:moveTo>
                    <a:pt x="35662" y="0"/>
                  </a:moveTo>
                  <a:lnTo>
                    <a:pt x="35570" y="54"/>
                  </a:lnTo>
                  <a:lnTo>
                    <a:pt x="0" y="20930"/>
                  </a:lnTo>
                  <a:lnTo>
                    <a:pt x="86" y="21076"/>
                  </a:lnTo>
                  <a:lnTo>
                    <a:pt x="35564" y="256"/>
                  </a:lnTo>
                  <a:lnTo>
                    <a:pt x="43230" y="24974"/>
                  </a:lnTo>
                  <a:lnTo>
                    <a:pt x="65211" y="2051"/>
                  </a:lnTo>
                  <a:lnTo>
                    <a:pt x="35677" y="47"/>
                  </a:lnTo>
                  <a:lnTo>
                    <a:pt x="3566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 flipH="1">
              <a:off x="6268768" y="-328966"/>
              <a:ext cx="612770" cy="605331"/>
            </a:xfrm>
            <a:custGeom>
              <a:rect b="b" l="l" r="r" t="t"/>
              <a:pathLst>
                <a:path extrusionOk="0" h="41179" w="41685">
                  <a:moveTo>
                    <a:pt x="458" y="361"/>
                  </a:moveTo>
                  <a:lnTo>
                    <a:pt x="41446" y="16254"/>
                  </a:lnTo>
                  <a:lnTo>
                    <a:pt x="28736" y="40850"/>
                  </a:lnTo>
                  <a:lnTo>
                    <a:pt x="458" y="361"/>
                  </a:lnTo>
                  <a:close/>
                  <a:moveTo>
                    <a:pt x="0" y="1"/>
                  </a:moveTo>
                  <a:lnTo>
                    <a:pt x="160" y="230"/>
                  </a:lnTo>
                  <a:lnTo>
                    <a:pt x="28757" y="41178"/>
                  </a:lnTo>
                  <a:lnTo>
                    <a:pt x="28822" y="41053"/>
                  </a:lnTo>
                  <a:lnTo>
                    <a:pt x="41684" y="16162"/>
                  </a:lnTo>
                  <a:lnTo>
                    <a:pt x="41597" y="16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 flipH="1">
              <a:off x="6455958" y="-329392"/>
              <a:ext cx="521762" cy="605420"/>
            </a:xfrm>
            <a:custGeom>
              <a:rect b="b" l="l" r="r" t="t"/>
              <a:pathLst>
                <a:path extrusionOk="0" h="41185" w="35494">
                  <a:moveTo>
                    <a:pt x="6816" y="420"/>
                  </a:moveTo>
                  <a:lnTo>
                    <a:pt x="35086" y="40901"/>
                  </a:lnTo>
                  <a:lnTo>
                    <a:pt x="35086" y="40901"/>
                  </a:lnTo>
                  <a:lnTo>
                    <a:pt x="199" y="31601"/>
                  </a:lnTo>
                  <a:lnTo>
                    <a:pt x="6816" y="420"/>
                  </a:lnTo>
                  <a:close/>
                  <a:moveTo>
                    <a:pt x="6730" y="1"/>
                  </a:moveTo>
                  <a:lnTo>
                    <a:pt x="6689" y="192"/>
                  </a:lnTo>
                  <a:lnTo>
                    <a:pt x="0" y="31725"/>
                  </a:lnTo>
                  <a:lnTo>
                    <a:pt x="77" y="31744"/>
                  </a:lnTo>
                  <a:lnTo>
                    <a:pt x="35493" y="41185"/>
                  </a:lnTo>
                  <a:lnTo>
                    <a:pt x="35359" y="40993"/>
                  </a:lnTo>
                  <a:lnTo>
                    <a:pt x="673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flipH="1">
              <a:off x="6466954" y="259255"/>
              <a:ext cx="1104852" cy="891408"/>
            </a:xfrm>
            <a:custGeom>
              <a:rect b="b" l="l" r="r" t="t"/>
              <a:pathLst>
                <a:path extrusionOk="0" h="60640" w="75160">
                  <a:moveTo>
                    <a:pt x="28912" y="25098"/>
                  </a:moveTo>
                  <a:lnTo>
                    <a:pt x="44725" y="60332"/>
                  </a:lnTo>
                  <a:lnTo>
                    <a:pt x="44725" y="60332"/>
                  </a:lnTo>
                  <a:lnTo>
                    <a:pt x="375" y="43094"/>
                  </a:lnTo>
                  <a:lnTo>
                    <a:pt x="28542" y="25104"/>
                  </a:lnTo>
                  <a:lnTo>
                    <a:pt x="28912" y="25098"/>
                  </a:lnTo>
                  <a:close/>
                  <a:moveTo>
                    <a:pt x="75003" y="0"/>
                  </a:moveTo>
                  <a:lnTo>
                    <a:pt x="64948" y="24426"/>
                  </a:lnTo>
                  <a:lnTo>
                    <a:pt x="28492" y="24933"/>
                  </a:lnTo>
                  <a:lnTo>
                    <a:pt x="28473" y="24947"/>
                  </a:lnTo>
                  <a:lnTo>
                    <a:pt x="0" y="43129"/>
                  </a:lnTo>
                  <a:lnTo>
                    <a:pt x="157" y="43191"/>
                  </a:lnTo>
                  <a:lnTo>
                    <a:pt x="45050" y="60639"/>
                  </a:lnTo>
                  <a:lnTo>
                    <a:pt x="44966" y="60451"/>
                  </a:lnTo>
                  <a:lnTo>
                    <a:pt x="29098" y="25096"/>
                  </a:lnTo>
                  <a:lnTo>
                    <a:pt x="65061" y="24593"/>
                  </a:lnTo>
                  <a:lnTo>
                    <a:pt x="65084" y="24542"/>
                  </a:lnTo>
                  <a:lnTo>
                    <a:pt x="75160" y="65"/>
                  </a:lnTo>
                  <a:lnTo>
                    <a:pt x="7500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flipH="1">
              <a:off x="6978176" y="122265"/>
              <a:ext cx="592087" cy="773543"/>
            </a:xfrm>
            <a:custGeom>
              <a:rect b="b" l="l" r="r" t="t"/>
              <a:pathLst>
                <a:path extrusionOk="0" h="52622" w="40278">
                  <a:moveTo>
                    <a:pt x="40116" y="1"/>
                  </a:moveTo>
                  <a:lnTo>
                    <a:pt x="28812" y="34230"/>
                  </a:lnTo>
                  <a:lnTo>
                    <a:pt x="6240" y="26563"/>
                  </a:lnTo>
                  <a:lnTo>
                    <a:pt x="1" y="52581"/>
                  </a:lnTo>
                  <a:lnTo>
                    <a:pt x="166" y="52621"/>
                  </a:lnTo>
                  <a:lnTo>
                    <a:pt x="6362" y="26784"/>
                  </a:lnTo>
                  <a:lnTo>
                    <a:pt x="28919" y="34445"/>
                  </a:lnTo>
                  <a:lnTo>
                    <a:pt x="28946" y="34364"/>
                  </a:lnTo>
                  <a:lnTo>
                    <a:pt x="40277" y="53"/>
                  </a:lnTo>
                  <a:lnTo>
                    <a:pt x="40116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 flipH="1">
              <a:off x="7566087" y="692008"/>
              <a:ext cx="471885" cy="780011"/>
            </a:xfrm>
            <a:custGeom>
              <a:rect b="b" l="l" r="r" t="t"/>
              <a:pathLst>
                <a:path extrusionOk="0" h="53062" w="32101">
                  <a:moveTo>
                    <a:pt x="2815" y="1"/>
                  </a:moveTo>
                  <a:lnTo>
                    <a:pt x="1" y="30402"/>
                  </a:lnTo>
                  <a:lnTo>
                    <a:pt x="139" y="30331"/>
                  </a:lnTo>
                  <a:lnTo>
                    <a:pt x="31699" y="14041"/>
                  </a:lnTo>
                  <a:lnTo>
                    <a:pt x="31699" y="14041"/>
                  </a:lnTo>
                  <a:lnTo>
                    <a:pt x="11180" y="52982"/>
                  </a:lnTo>
                  <a:lnTo>
                    <a:pt x="11331" y="53061"/>
                  </a:lnTo>
                  <a:lnTo>
                    <a:pt x="32101" y="13642"/>
                  </a:lnTo>
                  <a:lnTo>
                    <a:pt x="31861" y="13767"/>
                  </a:lnTo>
                  <a:lnTo>
                    <a:pt x="200" y="30108"/>
                  </a:lnTo>
                  <a:lnTo>
                    <a:pt x="2984" y="17"/>
                  </a:lnTo>
                  <a:lnTo>
                    <a:pt x="281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 flipH="1">
              <a:off x="8035694" y="1135786"/>
              <a:ext cx="848366" cy="823318"/>
            </a:xfrm>
            <a:custGeom>
              <a:rect b="b" l="l" r="r" t="t"/>
              <a:pathLst>
                <a:path extrusionOk="0" h="56008" w="57712">
                  <a:moveTo>
                    <a:pt x="57603" y="0"/>
                  </a:moveTo>
                  <a:lnTo>
                    <a:pt x="37696" y="16353"/>
                  </a:lnTo>
                  <a:lnTo>
                    <a:pt x="37702" y="16398"/>
                  </a:lnTo>
                  <a:lnTo>
                    <a:pt x="41761" y="55640"/>
                  </a:lnTo>
                  <a:lnTo>
                    <a:pt x="41761" y="55640"/>
                  </a:lnTo>
                  <a:lnTo>
                    <a:pt x="102" y="24480"/>
                  </a:lnTo>
                  <a:lnTo>
                    <a:pt x="0" y="24617"/>
                  </a:lnTo>
                  <a:lnTo>
                    <a:pt x="41970" y="56008"/>
                  </a:lnTo>
                  <a:lnTo>
                    <a:pt x="41949" y="55815"/>
                  </a:lnTo>
                  <a:lnTo>
                    <a:pt x="37875" y="16425"/>
                  </a:lnTo>
                  <a:lnTo>
                    <a:pt x="57711" y="131"/>
                  </a:lnTo>
                  <a:lnTo>
                    <a:pt x="5760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 flipH="1">
              <a:off x="7876052" y="1136198"/>
              <a:ext cx="161582" cy="327575"/>
            </a:xfrm>
            <a:custGeom>
              <a:rect b="b" l="l" r="r" t="t"/>
              <a:pathLst>
                <a:path extrusionOk="0" h="22284" w="10992">
                  <a:moveTo>
                    <a:pt x="154" y="1"/>
                  </a:moveTo>
                  <a:lnTo>
                    <a:pt x="0" y="75"/>
                  </a:lnTo>
                  <a:lnTo>
                    <a:pt x="10838" y="22284"/>
                  </a:lnTo>
                  <a:lnTo>
                    <a:pt x="10991" y="22210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 flipH="1">
              <a:off x="8318977" y="965178"/>
              <a:ext cx="564803" cy="534786"/>
            </a:xfrm>
            <a:custGeom>
              <a:rect b="b" l="l" r="r" t="t"/>
              <a:pathLst>
                <a:path extrusionOk="0" h="36380" w="38422">
                  <a:moveTo>
                    <a:pt x="37174" y="389"/>
                  </a:moveTo>
                  <a:lnTo>
                    <a:pt x="38245" y="28908"/>
                  </a:lnTo>
                  <a:lnTo>
                    <a:pt x="523" y="36109"/>
                  </a:lnTo>
                  <a:lnTo>
                    <a:pt x="37174" y="389"/>
                  </a:lnTo>
                  <a:close/>
                  <a:moveTo>
                    <a:pt x="37329" y="1"/>
                  </a:moveTo>
                  <a:lnTo>
                    <a:pt x="37193" y="135"/>
                  </a:lnTo>
                  <a:lnTo>
                    <a:pt x="1" y="36380"/>
                  </a:lnTo>
                  <a:lnTo>
                    <a:pt x="1" y="36380"/>
                  </a:lnTo>
                  <a:lnTo>
                    <a:pt x="278" y="36327"/>
                  </a:lnTo>
                  <a:lnTo>
                    <a:pt x="38421" y="29047"/>
                  </a:lnTo>
                  <a:lnTo>
                    <a:pt x="38418" y="28975"/>
                  </a:lnTo>
                  <a:lnTo>
                    <a:pt x="3732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 flipH="1">
              <a:off x="8510695" y="1496436"/>
              <a:ext cx="654297" cy="715905"/>
            </a:xfrm>
            <a:custGeom>
              <a:rect b="b" l="l" r="r" t="t"/>
              <a:pathLst>
                <a:path extrusionOk="0" h="48701" w="44510">
                  <a:moveTo>
                    <a:pt x="19349" y="207"/>
                  </a:moveTo>
                  <a:lnTo>
                    <a:pt x="43900" y="47887"/>
                  </a:lnTo>
                  <a:lnTo>
                    <a:pt x="323" y="6518"/>
                  </a:lnTo>
                  <a:lnTo>
                    <a:pt x="19349" y="207"/>
                  </a:lnTo>
                  <a:close/>
                  <a:moveTo>
                    <a:pt x="19433" y="0"/>
                  </a:moveTo>
                  <a:lnTo>
                    <a:pt x="1" y="6446"/>
                  </a:lnTo>
                  <a:lnTo>
                    <a:pt x="105" y="6543"/>
                  </a:lnTo>
                  <a:lnTo>
                    <a:pt x="44510" y="48701"/>
                  </a:lnTo>
                  <a:lnTo>
                    <a:pt x="1943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 flipH="1">
              <a:off x="8508328" y="2122215"/>
              <a:ext cx="598613" cy="417113"/>
            </a:xfrm>
            <a:custGeom>
              <a:rect b="b" l="l" r="r" t="t"/>
              <a:pathLst>
                <a:path extrusionOk="0" h="28375" w="40722">
                  <a:moveTo>
                    <a:pt x="174" y="197"/>
                  </a:moveTo>
                  <a:lnTo>
                    <a:pt x="40202" y="5966"/>
                  </a:lnTo>
                  <a:lnTo>
                    <a:pt x="754" y="28087"/>
                  </a:lnTo>
                  <a:lnTo>
                    <a:pt x="174" y="197"/>
                  </a:lnTo>
                  <a:close/>
                  <a:moveTo>
                    <a:pt x="1" y="0"/>
                  </a:moveTo>
                  <a:lnTo>
                    <a:pt x="2" y="101"/>
                  </a:lnTo>
                  <a:lnTo>
                    <a:pt x="590" y="28375"/>
                  </a:lnTo>
                  <a:lnTo>
                    <a:pt x="40722" y="5870"/>
                  </a:lnTo>
                  <a:lnTo>
                    <a:pt x="40475" y="5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 flipH="1">
              <a:off x="9093741" y="2089361"/>
              <a:ext cx="397503" cy="449747"/>
            </a:xfrm>
            <a:custGeom>
              <a:rect b="b" l="l" r="r" t="t"/>
              <a:pathLst>
                <a:path extrusionOk="0" h="30595" w="27041">
                  <a:moveTo>
                    <a:pt x="171" y="290"/>
                  </a:moveTo>
                  <a:lnTo>
                    <a:pt x="26588" y="30338"/>
                  </a:lnTo>
                  <a:lnTo>
                    <a:pt x="171" y="25490"/>
                  </a:lnTo>
                  <a:lnTo>
                    <a:pt x="171" y="290"/>
                  </a:lnTo>
                  <a:close/>
                  <a:moveTo>
                    <a:pt x="142" y="1"/>
                  </a:moveTo>
                  <a:lnTo>
                    <a:pt x="1" y="106"/>
                  </a:lnTo>
                  <a:lnTo>
                    <a:pt x="1" y="25632"/>
                  </a:lnTo>
                  <a:lnTo>
                    <a:pt x="27040" y="3059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7"/>
          <p:cNvGrpSpPr/>
          <p:nvPr/>
        </p:nvGrpSpPr>
        <p:grpSpPr>
          <a:xfrm>
            <a:off x="-689545" y="-633460"/>
            <a:ext cx="2305714" cy="2499534"/>
            <a:chOff x="-689545" y="-633460"/>
            <a:chExt cx="2305714" cy="2499534"/>
          </a:xfrm>
        </p:grpSpPr>
        <p:sp>
          <p:nvSpPr>
            <p:cNvPr id="298" name="Google Shape;298;p7"/>
            <p:cNvSpPr/>
            <p:nvPr/>
          </p:nvSpPr>
          <p:spPr>
            <a:xfrm rot="10800000">
              <a:off x="75269" y="-117324"/>
              <a:ext cx="1027057" cy="975049"/>
            </a:xfrm>
            <a:custGeom>
              <a:rect b="b" l="l" r="r" t="t"/>
              <a:pathLst>
                <a:path extrusionOk="0" h="42352" w="44611">
                  <a:moveTo>
                    <a:pt x="218" y="442"/>
                  </a:moveTo>
                  <a:lnTo>
                    <a:pt x="44106" y="42106"/>
                  </a:lnTo>
                  <a:lnTo>
                    <a:pt x="4060" y="36334"/>
                  </a:lnTo>
                  <a:lnTo>
                    <a:pt x="218" y="442"/>
                  </a:lnTo>
                  <a:close/>
                  <a:moveTo>
                    <a:pt x="1" y="0"/>
                  </a:moveTo>
                  <a:lnTo>
                    <a:pt x="3906" y="36483"/>
                  </a:lnTo>
                  <a:lnTo>
                    <a:pt x="3972" y="36492"/>
                  </a:lnTo>
                  <a:lnTo>
                    <a:pt x="44610" y="423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 rot="10800000">
              <a:off x="995068" y="-633460"/>
              <a:ext cx="621101" cy="706445"/>
            </a:xfrm>
            <a:custGeom>
              <a:rect b="b" l="l" r="r" t="t"/>
              <a:pathLst>
                <a:path extrusionOk="0" h="30685" w="26978">
                  <a:moveTo>
                    <a:pt x="407" y="207"/>
                  </a:moveTo>
                  <a:lnTo>
                    <a:pt x="26221" y="2401"/>
                  </a:lnTo>
                  <a:lnTo>
                    <a:pt x="26798" y="30224"/>
                  </a:lnTo>
                  <a:lnTo>
                    <a:pt x="26798" y="30224"/>
                  </a:lnTo>
                  <a:lnTo>
                    <a:pt x="407" y="207"/>
                  </a:lnTo>
                  <a:close/>
                  <a:moveTo>
                    <a:pt x="0" y="1"/>
                  </a:moveTo>
                  <a:lnTo>
                    <a:pt x="140" y="159"/>
                  </a:lnTo>
                  <a:lnTo>
                    <a:pt x="26978" y="30685"/>
                  </a:lnTo>
                  <a:lnTo>
                    <a:pt x="26387" y="2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 rot="10800000">
              <a:off x="-235604" y="1162162"/>
              <a:ext cx="56451" cy="54333"/>
            </a:xfrm>
            <a:custGeom>
              <a:rect b="b" l="l" r="r" t="t"/>
              <a:pathLst>
                <a:path extrusionOk="0" h="2360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79" y="2359"/>
                  </a:cubicBezTo>
                  <a:cubicBezTo>
                    <a:pt x="1656" y="2359"/>
                    <a:pt x="2087" y="2071"/>
                    <a:pt x="2270" y="1631"/>
                  </a:cubicBezTo>
                  <a:cubicBezTo>
                    <a:pt x="2452" y="1190"/>
                    <a:pt x="2351" y="684"/>
                    <a:pt x="2013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 rot="10800000">
              <a:off x="-689545" y="1537853"/>
              <a:ext cx="56497" cy="54310"/>
            </a:xfrm>
            <a:custGeom>
              <a:rect b="b" l="l" r="r" t="t"/>
              <a:pathLst>
                <a:path extrusionOk="0" h="2359" w="2454">
                  <a:moveTo>
                    <a:pt x="1180" y="0"/>
                  </a:moveTo>
                  <a:cubicBezTo>
                    <a:pt x="1028" y="0"/>
                    <a:pt x="875" y="29"/>
                    <a:pt x="730" y="90"/>
                  </a:cubicBezTo>
                  <a:cubicBezTo>
                    <a:pt x="288" y="272"/>
                    <a:pt x="0" y="703"/>
                    <a:pt x="0" y="1180"/>
                  </a:cubicBezTo>
                  <a:cubicBezTo>
                    <a:pt x="2" y="1831"/>
                    <a:pt x="529" y="2359"/>
                    <a:pt x="1180" y="2359"/>
                  </a:cubicBezTo>
                  <a:cubicBezTo>
                    <a:pt x="1658" y="2359"/>
                    <a:pt x="2087" y="2072"/>
                    <a:pt x="2269" y="1631"/>
                  </a:cubicBezTo>
                  <a:cubicBezTo>
                    <a:pt x="2453" y="1191"/>
                    <a:pt x="2352" y="683"/>
                    <a:pt x="2015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 rot="10800000">
              <a:off x="53939" y="-136951"/>
              <a:ext cx="56497" cy="54310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1" y="702"/>
                    <a:pt x="2" y="1179"/>
                  </a:cubicBezTo>
                  <a:cubicBezTo>
                    <a:pt x="2" y="1830"/>
                    <a:pt x="530" y="2359"/>
                    <a:pt x="1180" y="2359"/>
                  </a:cubicBezTo>
                  <a:cubicBezTo>
                    <a:pt x="1658" y="2359"/>
                    <a:pt x="2087" y="2071"/>
                    <a:pt x="2271" y="1631"/>
                  </a:cubicBezTo>
                  <a:cubicBezTo>
                    <a:pt x="2454" y="1190"/>
                    <a:pt x="2353" y="682"/>
                    <a:pt x="2015" y="345"/>
                  </a:cubicBezTo>
                  <a:cubicBezTo>
                    <a:pt x="1789" y="120"/>
                    <a:pt x="1487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 rot="10800000">
              <a:off x="633119" y="974351"/>
              <a:ext cx="56451" cy="54310"/>
            </a:xfrm>
            <a:custGeom>
              <a:rect b="b" l="l" r="r" t="t"/>
              <a:pathLst>
                <a:path extrusionOk="0" h="2359" w="2452">
                  <a:moveTo>
                    <a:pt x="1179" y="0"/>
                  </a:moveTo>
                  <a:cubicBezTo>
                    <a:pt x="1028" y="0"/>
                    <a:pt x="875" y="29"/>
                    <a:pt x="730" y="89"/>
                  </a:cubicBezTo>
                  <a:cubicBezTo>
                    <a:pt x="290" y="272"/>
                    <a:pt x="2" y="701"/>
                    <a:pt x="1" y="1179"/>
                  </a:cubicBezTo>
                  <a:cubicBezTo>
                    <a:pt x="1" y="1830"/>
                    <a:pt x="528" y="2358"/>
                    <a:pt x="1180" y="2358"/>
                  </a:cubicBezTo>
                  <a:cubicBezTo>
                    <a:pt x="1656" y="2358"/>
                    <a:pt x="2087" y="2072"/>
                    <a:pt x="2270" y="1631"/>
                  </a:cubicBezTo>
                  <a:cubicBezTo>
                    <a:pt x="2452" y="1191"/>
                    <a:pt x="2351" y="683"/>
                    <a:pt x="2015" y="347"/>
                  </a:cubicBezTo>
                  <a:cubicBezTo>
                    <a:pt x="1789" y="121"/>
                    <a:pt x="1487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 rot="10800000">
              <a:off x="1079186" y="833505"/>
              <a:ext cx="56474" cy="54310"/>
            </a:xfrm>
            <a:custGeom>
              <a:rect b="b" l="l" r="r" t="t"/>
              <a:pathLst>
                <a:path extrusionOk="0" h="2359" w="2453">
                  <a:moveTo>
                    <a:pt x="1179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3"/>
                    <a:pt x="1" y="1181"/>
                  </a:cubicBezTo>
                  <a:cubicBezTo>
                    <a:pt x="1" y="1832"/>
                    <a:pt x="530" y="2359"/>
                    <a:pt x="1181" y="2359"/>
                  </a:cubicBezTo>
                  <a:cubicBezTo>
                    <a:pt x="1658" y="2359"/>
                    <a:pt x="2088" y="2071"/>
                    <a:pt x="2270" y="1631"/>
                  </a:cubicBezTo>
                  <a:cubicBezTo>
                    <a:pt x="2452" y="1190"/>
                    <a:pt x="2351" y="682"/>
                    <a:pt x="2014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 rot="10800000">
              <a:off x="-329510" y="254325"/>
              <a:ext cx="56451" cy="54356"/>
            </a:xfrm>
            <a:custGeom>
              <a:rect b="b" l="l" r="r" t="t"/>
              <a:pathLst>
                <a:path extrusionOk="0" h="2361" w="2452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8" y="272"/>
                    <a:pt x="0" y="703"/>
                    <a:pt x="0" y="1179"/>
                  </a:cubicBezTo>
                  <a:cubicBezTo>
                    <a:pt x="0" y="1832"/>
                    <a:pt x="527" y="2361"/>
                    <a:pt x="1180" y="2361"/>
                  </a:cubicBezTo>
                  <a:cubicBezTo>
                    <a:pt x="1657" y="2361"/>
                    <a:pt x="2087" y="2073"/>
                    <a:pt x="2269" y="1631"/>
                  </a:cubicBezTo>
                  <a:cubicBezTo>
                    <a:pt x="2451" y="1191"/>
                    <a:pt x="2352" y="684"/>
                    <a:pt x="2014" y="346"/>
                  </a:cubicBezTo>
                  <a:cubicBezTo>
                    <a:pt x="1789" y="120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 rot="10800000">
              <a:off x="-219926" y="1811764"/>
              <a:ext cx="56451" cy="54310"/>
            </a:xfrm>
            <a:custGeom>
              <a:rect b="b" l="l" r="r" t="t"/>
              <a:pathLst>
                <a:path extrusionOk="0" h="2359" w="2452">
                  <a:moveTo>
                    <a:pt x="1182" y="1"/>
                  </a:moveTo>
                  <a:cubicBezTo>
                    <a:pt x="1029" y="1"/>
                    <a:pt x="876" y="30"/>
                    <a:pt x="730" y="91"/>
                  </a:cubicBezTo>
                  <a:cubicBezTo>
                    <a:pt x="288" y="274"/>
                    <a:pt x="2" y="703"/>
                    <a:pt x="2" y="1181"/>
                  </a:cubicBezTo>
                  <a:cubicBezTo>
                    <a:pt x="1" y="1831"/>
                    <a:pt x="529" y="2359"/>
                    <a:pt x="1180" y="2359"/>
                  </a:cubicBezTo>
                  <a:cubicBezTo>
                    <a:pt x="1658" y="2359"/>
                    <a:pt x="2087" y="2073"/>
                    <a:pt x="2270" y="1631"/>
                  </a:cubicBezTo>
                  <a:cubicBezTo>
                    <a:pt x="2452" y="1191"/>
                    <a:pt x="2352" y="683"/>
                    <a:pt x="2015" y="346"/>
                  </a:cubicBezTo>
                  <a:cubicBezTo>
                    <a:pt x="1790" y="121"/>
                    <a:pt x="1488" y="1"/>
                    <a:pt x="1182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 rot="10800000">
              <a:off x="977431" y="-3909"/>
              <a:ext cx="56497" cy="54333"/>
            </a:xfrm>
            <a:custGeom>
              <a:rect b="b" l="l" r="r" t="t"/>
              <a:pathLst>
                <a:path extrusionOk="0" h="2360" w="2454">
                  <a:moveTo>
                    <a:pt x="1180" y="1"/>
                  </a:moveTo>
                  <a:cubicBezTo>
                    <a:pt x="1028" y="1"/>
                    <a:pt x="876" y="30"/>
                    <a:pt x="730" y="91"/>
                  </a:cubicBezTo>
                  <a:cubicBezTo>
                    <a:pt x="289" y="273"/>
                    <a:pt x="2" y="704"/>
                    <a:pt x="2" y="1180"/>
                  </a:cubicBezTo>
                  <a:cubicBezTo>
                    <a:pt x="1" y="1831"/>
                    <a:pt x="530" y="2360"/>
                    <a:pt x="1180" y="2360"/>
                  </a:cubicBezTo>
                  <a:cubicBezTo>
                    <a:pt x="1658" y="2360"/>
                    <a:pt x="2087" y="2073"/>
                    <a:pt x="2271" y="1632"/>
                  </a:cubicBezTo>
                  <a:cubicBezTo>
                    <a:pt x="2454" y="1192"/>
                    <a:pt x="2353" y="684"/>
                    <a:pt x="2015" y="347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 rot="10800000">
              <a:off x="-665096" y="277210"/>
              <a:ext cx="1328675" cy="1289444"/>
            </a:xfrm>
            <a:custGeom>
              <a:rect b="b" l="l" r="r" t="t"/>
              <a:pathLst>
                <a:path extrusionOk="0" h="56008" w="57712">
                  <a:moveTo>
                    <a:pt x="57603" y="0"/>
                  </a:moveTo>
                  <a:lnTo>
                    <a:pt x="37696" y="16353"/>
                  </a:lnTo>
                  <a:lnTo>
                    <a:pt x="37702" y="16398"/>
                  </a:lnTo>
                  <a:lnTo>
                    <a:pt x="41761" y="55640"/>
                  </a:lnTo>
                  <a:lnTo>
                    <a:pt x="41761" y="55640"/>
                  </a:lnTo>
                  <a:lnTo>
                    <a:pt x="102" y="24480"/>
                  </a:lnTo>
                  <a:lnTo>
                    <a:pt x="0" y="24617"/>
                  </a:lnTo>
                  <a:lnTo>
                    <a:pt x="41970" y="56008"/>
                  </a:lnTo>
                  <a:lnTo>
                    <a:pt x="41949" y="55815"/>
                  </a:lnTo>
                  <a:lnTo>
                    <a:pt x="37875" y="16425"/>
                  </a:lnTo>
                  <a:lnTo>
                    <a:pt x="57711" y="131"/>
                  </a:lnTo>
                  <a:lnTo>
                    <a:pt x="5760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 rot="10800000">
              <a:off x="-221430" y="996286"/>
              <a:ext cx="884570" cy="837559"/>
            </a:xfrm>
            <a:custGeom>
              <a:rect b="b" l="l" r="r" t="t"/>
              <a:pathLst>
                <a:path extrusionOk="0" h="36380" w="38422">
                  <a:moveTo>
                    <a:pt x="37174" y="389"/>
                  </a:moveTo>
                  <a:lnTo>
                    <a:pt x="38245" y="28908"/>
                  </a:lnTo>
                  <a:lnTo>
                    <a:pt x="523" y="36109"/>
                  </a:lnTo>
                  <a:lnTo>
                    <a:pt x="37174" y="389"/>
                  </a:lnTo>
                  <a:close/>
                  <a:moveTo>
                    <a:pt x="37329" y="1"/>
                  </a:moveTo>
                  <a:lnTo>
                    <a:pt x="37193" y="135"/>
                  </a:lnTo>
                  <a:lnTo>
                    <a:pt x="1" y="36380"/>
                  </a:lnTo>
                  <a:lnTo>
                    <a:pt x="1" y="36380"/>
                  </a:lnTo>
                  <a:lnTo>
                    <a:pt x="278" y="36327"/>
                  </a:lnTo>
                  <a:lnTo>
                    <a:pt x="38421" y="29047"/>
                  </a:lnTo>
                  <a:lnTo>
                    <a:pt x="38418" y="28975"/>
                  </a:lnTo>
                  <a:lnTo>
                    <a:pt x="3732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 rot="10800000">
              <a:off x="78814" y="-119378"/>
              <a:ext cx="1024731" cy="1121219"/>
            </a:xfrm>
            <a:custGeom>
              <a:rect b="b" l="l" r="r" t="t"/>
              <a:pathLst>
                <a:path extrusionOk="0" h="48701" w="44510">
                  <a:moveTo>
                    <a:pt x="19349" y="207"/>
                  </a:moveTo>
                  <a:lnTo>
                    <a:pt x="43900" y="47887"/>
                  </a:lnTo>
                  <a:lnTo>
                    <a:pt x="323" y="6518"/>
                  </a:lnTo>
                  <a:lnTo>
                    <a:pt x="19349" y="207"/>
                  </a:lnTo>
                  <a:close/>
                  <a:moveTo>
                    <a:pt x="19433" y="0"/>
                  </a:moveTo>
                  <a:lnTo>
                    <a:pt x="1" y="6446"/>
                  </a:lnTo>
                  <a:lnTo>
                    <a:pt x="105" y="6543"/>
                  </a:lnTo>
                  <a:lnTo>
                    <a:pt x="44510" y="48701"/>
                  </a:lnTo>
                  <a:lnTo>
                    <a:pt x="1943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 rot="10800000">
              <a:off x="75111" y="-631455"/>
              <a:ext cx="937522" cy="653263"/>
            </a:xfrm>
            <a:custGeom>
              <a:rect b="b" l="l" r="r" t="t"/>
              <a:pathLst>
                <a:path extrusionOk="0" h="28375" w="40722">
                  <a:moveTo>
                    <a:pt x="174" y="197"/>
                  </a:moveTo>
                  <a:lnTo>
                    <a:pt x="40202" y="5966"/>
                  </a:lnTo>
                  <a:lnTo>
                    <a:pt x="754" y="28087"/>
                  </a:lnTo>
                  <a:lnTo>
                    <a:pt x="174" y="197"/>
                  </a:lnTo>
                  <a:close/>
                  <a:moveTo>
                    <a:pt x="1" y="0"/>
                  </a:moveTo>
                  <a:lnTo>
                    <a:pt x="2" y="101"/>
                  </a:lnTo>
                  <a:lnTo>
                    <a:pt x="590" y="28375"/>
                  </a:lnTo>
                  <a:lnTo>
                    <a:pt x="40722" y="5870"/>
                  </a:lnTo>
                  <a:lnTo>
                    <a:pt x="40475" y="5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 rot="10800000">
              <a:off x="991937" y="-631111"/>
              <a:ext cx="622551" cy="704373"/>
            </a:xfrm>
            <a:custGeom>
              <a:rect b="b" l="l" r="r" t="t"/>
              <a:pathLst>
                <a:path extrusionOk="0" h="30595" w="27041">
                  <a:moveTo>
                    <a:pt x="171" y="290"/>
                  </a:moveTo>
                  <a:lnTo>
                    <a:pt x="26588" y="30338"/>
                  </a:lnTo>
                  <a:lnTo>
                    <a:pt x="171" y="25490"/>
                  </a:lnTo>
                  <a:lnTo>
                    <a:pt x="171" y="290"/>
                  </a:lnTo>
                  <a:close/>
                  <a:moveTo>
                    <a:pt x="142" y="1"/>
                  </a:moveTo>
                  <a:lnTo>
                    <a:pt x="1" y="106"/>
                  </a:lnTo>
                  <a:lnTo>
                    <a:pt x="1" y="25632"/>
                  </a:lnTo>
                  <a:lnTo>
                    <a:pt x="27040" y="3059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"/>
          <p:cNvSpPr txBox="1"/>
          <p:nvPr>
            <p:ph type="title"/>
          </p:nvPr>
        </p:nvSpPr>
        <p:spPr>
          <a:xfrm>
            <a:off x="735925" y="734325"/>
            <a:ext cx="30477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15" name="Google Shape;315;p8"/>
          <p:cNvGrpSpPr/>
          <p:nvPr/>
        </p:nvGrpSpPr>
        <p:grpSpPr>
          <a:xfrm>
            <a:off x="6100258" y="2225009"/>
            <a:ext cx="3311467" cy="3589831"/>
            <a:chOff x="-689545" y="-633460"/>
            <a:chExt cx="2305714" cy="2499534"/>
          </a:xfrm>
        </p:grpSpPr>
        <p:sp>
          <p:nvSpPr>
            <p:cNvPr id="316" name="Google Shape;316;p8"/>
            <p:cNvSpPr/>
            <p:nvPr/>
          </p:nvSpPr>
          <p:spPr>
            <a:xfrm rot="10800000">
              <a:off x="75269" y="-117324"/>
              <a:ext cx="1027057" cy="975049"/>
            </a:xfrm>
            <a:custGeom>
              <a:rect b="b" l="l" r="r" t="t"/>
              <a:pathLst>
                <a:path extrusionOk="0" h="42352" w="44611">
                  <a:moveTo>
                    <a:pt x="218" y="442"/>
                  </a:moveTo>
                  <a:lnTo>
                    <a:pt x="44106" y="42106"/>
                  </a:lnTo>
                  <a:lnTo>
                    <a:pt x="4060" y="36334"/>
                  </a:lnTo>
                  <a:lnTo>
                    <a:pt x="218" y="442"/>
                  </a:lnTo>
                  <a:close/>
                  <a:moveTo>
                    <a:pt x="1" y="0"/>
                  </a:moveTo>
                  <a:lnTo>
                    <a:pt x="3906" y="36483"/>
                  </a:lnTo>
                  <a:lnTo>
                    <a:pt x="3972" y="36492"/>
                  </a:lnTo>
                  <a:lnTo>
                    <a:pt x="44610" y="423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 rot="10800000">
              <a:off x="995068" y="-633460"/>
              <a:ext cx="621101" cy="706445"/>
            </a:xfrm>
            <a:custGeom>
              <a:rect b="b" l="l" r="r" t="t"/>
              <a:pathLst>
                <a:path extrusionOk="0" h="30685" w="26978">
                  <a:moveTo>
                    <a:pt x="407" y="207"/>
                  </a:moveTo>
                  <a:lnTo>
                    <a:pt x="26221" y="2401"/>
                  </a:lnTo>
                  <a:lnTo>
                    <a:pt x="26798" y="30224"/>
                  </a:lnTo>
                  <a:lnTo>
                    <a:pt x="26798" y="30224"/>
                  </a:lnTo>
                  <a:lnTo>
                    <a:pt x="407" y="207"/>
                  </a:lnTo>
                  <a:close/>
                  <a:moveTo>
                    <a:pt x="0" y="1"/>
                  </a:moveTo>
                  <a:lnTo>
                    <a:pt x="140" y="159"/>
                  </a:lnTo>
                  <a:lnTo>
                    <a:pt x="26978" y="30685"/>
                  </a:lnTo>
                  <a:lnTo>
                    <a:pt x="26387" y="2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 rot="10800000">
              <a:off x="-235604" y="1162162"/>
              <a:ext cx="56451" cy="54333"/>
            </a:xfrm>
            <a:custGeom>
              <a:rect b="b" l="l" r="r" t="t"/>
              <a:pathLst>
                <a:path extrusionOk="0" h="2360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79" y="2359"/>
                  </a:cubicBezTo>
                  <a:cubicBezTo>
                    <a:pt x="1656" y="2359"/>
                    <a:pt x="2087" y="2071"/>
                    <a:pt x="2270" y="1631"/>
                  </a:cubicBezTo>
                  <a:cubicBezTo>
                    <a:pt x="2452" y="1190"/>
                    <a:pt x="2351" y="684"/>
                    <a:pt x="2013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 rot="10800000">
              <a:off x="-689545" y="1537853"/>
              <a:ext cx="56497" cy="54310"/>
            </a:xfrm>
            <a:custGeom>
              <a:rect b="b" l="l" r="r" t="t"/>
              <a:pathLst>
                <a:path extrusionOk="0" h="2359" w="2454">
                  <a:moveTo>
                    <a:pt x="1180" y="0"/>
                  </a:moveTo>
                  <a:cubicBezTo>
                    <a:pt x="1028" y="0"/>
                    <a:pt x="875" y="29"/>
                    <a:pt x="730" y="90"/>
                  </a:cubicBezTo>
                  <a:cubicBezTo>
                    <a:pt x="288" y="272"/>
                    <a:pt x="0" y="703"/>
                    <a:pt x="0" y="1180"/>
                  </a:cubicBezTo>
                  <a:cubicBezTo>
                    <a:pt x="2" y="1831"/>
                    <a:pt x="529" y="2359"/>
                    <a:pt x="1180" y="2359"/>
                  </a:cubicBezTo>
                  <a:cubicBezTo>
                    <a:pt x="1658" y="2359"/>
                    <a:pt x="2087" y="2072"/>
                    <a:pt x="2269" y="1631"/>
                  </a:cubicBezTo>
                  <a:cubicBezTo>
                    <a:pt x="2453" y="1191"/>
                    <a:pt x="2352" y="683"/>
                    <a:pt x="2015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 rot="10800000">
              <a:off x="53939" y="-136951"/>
              <a:ext cx="56497" cy="54310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1" y="702"/>
                    <a:pt x="2" y="1179"/>
                  </a:cubicBezTo>
                  <a:cubicBezTo>
                    <a:pt x="2" y="1830"/>
                    <a:pt x="530" y="2359"/>
                    <a:pt x="1180" y="2359"/>
                  </a:cubicBezTo>
                  <a:cubicBezTo>
                    <a:pt x="1658" y="2359"/>
                    <a:pt x="2087" y="2071"/>
                    <a:pt x="2271" y="1631"/>
                  </a:cubicBezTo>
                  <a:cubicBezTo>
                    <a:pt x="2454" y="1190"/>
                    <a:pt x="2353" y="682"/>
                    <a:pt x="2015" y="345"/>
                  </a:cubicBezTo>
                  <a:cubicBezTo>
                    <a:pt x="1789" y="120"/>
                    <a:pt x="1487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 rot="10800000">
              <a:off x="633119" y="974351"/>
              <a:ext cx="56451" cy="54310"/>
            </a:xfrm>
            <a:custGeom>
              <a:rect b="b" l="l" r="r" t="t"/>
              <a:pathLst>
                <a:path extrusionOk="0" h="2359" w="2452">
                  <a:moveTo>
                    <a:pt x="1179" y="0"/>
                  </a:moveTo>
                  <a:cubicBezTo>
                    <a:pt x="1028" y="0"/>
                    <a:pt x="875" y="29"/>
                    <a:pt x="730" y="89"/>
                  </a:cubicBezTo>
                  <a:cubicBezTo>
                    <a:pt x="290" y="272"/>
                    <a:pt x="2" y="701"/>
                    <a:pt x="1" y="1179"/>
                  </a:cubicBezTo>
                  <a:cubicBezTo>
                    <a:pt x="1" y="1830"/>
                    <a:pt x="528" y="2358"/>
                    <a:pt x="1180" y="2358"/>
                  </a:cubicBezTo>
                  <a:cubicBezTo>
                    <a:pt x="1656" y="2358"/>
                    <a:pt x="2087" y="2072"/>
                    <a:pt x="2270" y="1631"/>
                  </a:cubicBezTo>
                  <a:cubicBezTo>
                    <a:pt x="2452" y="1191"/>
                    <a:pt x="2351" y="683"/>
                    <a:pt x="2015" y="347"/>
                  </a:cubicBezTo>
                  <a:cubicBezTo>
                    <a:pt x="1789" y="121"/>
                    <a:pt x="1487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 rot="10800000">
              <a:off x="1079186" y="833505"/>
              <a:ext cx="56474" cy="54310"/>
            </a:xfrm>
            <a:custGeom>
              <a:rect b="b" l="l" r="r" t="t"/>
              <a:pathLst>
                <a:path extrusionOk="0" h="2359" w="2453">
                  <a:moveTo>
                    <a:pt x="1179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3"/>
                    <a:pt x="1" y="1181"/>
                  </a:cubicBezTo>
                  <a:cubicBezTo>
                    <a:pt x="1" y="1832"/>
                    <a:pt x="530" y="2359"/>
                    <a:pt x="1181" y="2359"/>
                  </a:cubicBezTo>
                  <a:cubicBezTo>
                    <a:pt x="1658" y="2359"/>
                    <a:pt x="2088" y="2071"/>
                    <a:pt x="2270" y="1631"/>
                  </a:cubicBezTo>
                  <a:cubicBezTo>
                    <a:pt x="2452" y="1190"/>
                    <a:pt x="2351" y="682"/>
                    <a:pt x="2014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 rot="10800000">
              <a:off x="-329510" y="254325"/>
              <a:ext cx="56451" cy="54356"/>
            </a:xfrm>
            <a:custGeom>
              <a:rect b="b" l="l" r="r" t="t"/>
              <a:pathLst>
                <a:path extrusionOk="0" h="2361" w="2452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8" y="272"/>
                    <a:pt x="0" y="703"/>
                    <a:pt x="0" y="1179"/>
                  </a:cubicBezTo>
                  <a:cubicBezTo>
                    <a:pt x="0" y="1832"/>
                    <a:pt x="527" y="2361"/>
                    <a:pt x="1180" y="2361"/>
                  </a:cubicBezTo>
                  <a:cubicBezTo>
                    <a:pt x="1657" y="2361"/>
                    <a:pt x="2087" y="2073"/>
                    <a:pt x="2269" y="1631"/>
                  </a:cubicBezTo>
                  <a:cubicBezTo>
                    <a:pt x="2451" y="1191"/>
                    <a:pt x="2352" y="684"/>
                    <a:pt x="2014" y="346"/>
                  </a:cubicBezTo>
                  <a:cubicBezTo>
                    <a:pt x="1789" y="120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 rot="10800000">
              <a:off x="-219926" y="1811764"/>
              <a:ext cx="56451" cy="54310"/>
            </a:xfrm>
            <a:custGeom>
              <a:rect b="b" l="l" r="r" t="t"/>
              <a:pathLst>
                <a:path extrusionOk="0" h="2359" w="2452">
                  <a:moveTo>
                    <a:pt x="1182" y="1"/>
                  </a:moveTo>
                  <a:cubicBezTo>
                    <a:pt x="1029" y="1"/>
                    <a:pt x="876" y="30"/>
                    <a:pt x="730" y="91"/>
                  </a:cubicBezTo>
                  <a:cubicBezTo>
                    <a:pt x="288" y="274"/>
                    <a:pt x="2" y="703"/>
                    <a:pt x="2" y="1181"/>
                  </a:cubicBezTo>
                  <a:cubicBezTo>
                    <a:pt x="1" y="1831"/>
                    <a:pt x="529" y="2359"/>
                    <a:pt x="1180" y="2359"/>
                  </a:cubicBezTo>
                  <a:cubicBezTo>
                    <a:pt x="1658" y="2359"/>
                    <a:pt x="2087" y="2073"/>
                    <a:pt x="2270" y="1631"/>
                  </a:cubicBezTo>
                  <a:cubicBezTo>
                    <a:pt x="2452" y="1191"/>
                    <a:pt x="2352" y="683"/>
                    <a:pt x="2015" y="346"/>
                  </a:cubicBezTo>
                  <a:cubicBezTo>
                    <a:pt x="1790" y="121"/>
                    <a:pt x="1488" y="1"/>
                    <a:pt x="1182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 rot="10800000">
              <a:off x="977431" y="-3909"/>
              <a:ext cx="56497" cy="54333"/>
            </a:xfrm>
            <a:custGeom>
              <a:rect b="b" l="l" r="r" t="t"/>
              <a:pathLst>
                <a:path extrusionOk="0" h="2360" w="2454">
                  <a:moveTo>
                    <a:pt x="1180" y="1"/>
                  </a:moveTo>
                  <a:cubicBezTo>
                    <a:pt x="1028" y="1"/>
                    <a:pt x="876" y="30"/>
                    <a:pt x="730" y="91"/>
                  </a:cubicBezTo>
                  <a:cubicBezTo>
                    <a:pt x="289" y="273"/>
                    <a:pt x="2" y="704"/>
                    <a:pt x="2" y="1180"/>
                  </a:cubicBezTo>
                  <a:cubicBezTo>
                    <a:pt x="1" y="1831"/>
                    <a:pt x="530" y="2360"/>
                    <a:pt x="1180" y="2360"/>
                  </a:cubicBezTo>
                  <a:cubicBezTo>
                    <a:pt x="1658" y="2360"/>
                    <a:pt x="2087" y="2073"/>
                    <a:pt x="2271" y="1632"/>
                  </a:cubicBezTo>
                  <a:cubicBezTo>
                    <a:pt x="2454" y="1192"/>
                    <a:pt x="2353" y="684"/>
                    <a:pt x="2015" y="347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 rot="10800000">
              <a:off x="-665096" y="277210"/>
              <a:ext cx="1328675" cy="1289444"/>
            </a:xfrm>
            <a:custGeom>
              <a:rect b="b" l="l" r="r" t="t"/>
              <a:pathLst>
                <a:path extrusionOk="0" h="56008" w="57712">
                  <a:moveTo>
                    <a:pt x="57603" y="0"/>
                  </a:moveTo>
                  <a:lnTo>
                    <a:pt x="37696" y="16353"/>
                  </a:lnTo>
                  <a:lnTo>
                    <a:pt x="37702" y="16398"/>
                  </a:lnTo>
                  <a:lnTo>
                    <a:pt x="41761" y="55640"/>
                  </a:lnTo>
                  <a:lnTo>
                    <a:pt x="41761" y="55640"/>
                  </a:lnTo>
                  <a:lnTo>
                    <a:pt x="102" y="24480"/>
                  </a:lnTo>
                  <a:lnTo>
                    <a:pt x="0" y="24617"/>
                  </a:lnTo>
                  <a:lnTo>
                    <a:pt x="41970" y="56008"/>
                  </a:lnTo>
                  <a:lnTo>
                    <a:pt x="41949" y="55815"/>
                  </a:lnTo>
                  <a:lnTo>
                    <a:pt x="37875" y="16425"/>
                  </a:lnTo>
                  <a:lnTo>
                    <a:pt x="57711" y="131"/>
                  </a:lnTo>
                  <a:lnTo>
                    <a:pt x="5760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 rot="10800000">
              <a:off x="-221430" y="996286"/>
              <a:ext cx="884570" cy="837559"/>
            </a:xfrm>
            <a:custGeom>
              <a:rect b="b" l="l" r="r" t="t"/>
              <a:pathLst>
                <a:path extrusionOk="0" h="36380" w="38422">
                  <a:moveTo>
                    <a:pt x="37174" y="389"/>
                  </a:moveTo>
                  <a:lnTo>
                    <a:pt x="38245" y="28908"/>
                  </a:lnTo>
                  <a:lnTo>
                    <a:pt x="523" y="36109"/>
                  </a:lnTo>
                  <a:lnTo>
                    <a:pt x="37174" y="389"/>
                  </a:lnTo>
                  <a:close/>
                  <a:moveTo>
                    <a:pt x="37329" y="1"/>
                  </a:moveTo>
                  <a:lnTo>
                    <a:pt x="37193" y="135"/>
                  </a:lnTo>
                  <a:lnTo>
                    <a:pt x="1" y="36380"/>
                  </a:lnTo>
                  <a:lnTo>
                    <a:pt x="1" y="36380"/>
                  </a:lnTo>
                  <a:lnTo>
                    <a:pt x="278" y="36327"/>
                  </a:lnTo>
                  <a:lnTo>
                    <a:pt x="38421" y="29047"/>
                  </a:lnTo>
                  <a:lnTo>
                    <a:pt x="38418" y="28975"/>
                  </a:lnTo>
                  <a:lnTo>
                    <a:pt x="3732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 rot="10800000">
              <a:off x="78814" y="-119378"/>
              <a:ext cx="1024731" cy="1121219"/>
            </a:xfrm>
            <a:custGeom>
              <a:rect b="b" l="l" r="r" t="t"/>
              <a:pathLst>
                <a:path extrusionOk="0" h="48701" w="44510">
                  <a:moveTo>
                    <a:pt x="19349" y="207"/>
                  </a:moveTo>
                  <a:lnTo>
                    <a:pt x="43900" y="47887"/>
                  </a:lnTo>
                  <a:lnTo>
                    <a:pt x="323" y="6518"/>
                  </a:lnTo>
                  <a:lnTo>
                    <a:pt x="19349" y="207"/>
                  </a:lnTo>
                  <a:close/>
                  <a:moveTo>
                    <a:pt x="19433" y="0"/>
                  </a:moveTo>
                  <a:lnTo>
                    <a:pt x="1" y="6446"/>
                  </a:lnTo>
                  <a:lnTo>
                    <a:pt x="105" y="6543"/>
                  </a:lnTo>
                  <a:lnTo>
                    <a:pt x="44510" y="48701"/>
                  </a:lnTo>
                  <a:lnTo>
                    <a:pt x="1943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 rot="10800000">
              <a:off x="75111" y="-631455"/>
              <a:ext cx="937522" cy="653263"/>
            </a:xfrm>
            <a:custGeom>
              <a:rect b="b" l="l" r="r" t="t"/>
              <a:pathLst>
                <a:path extrusionOk="0" h="28375" w="40722">
                  <a:moveTo>
                    <a:pt x="174" y="197"/>
                  </a:moveTo>
                  <a:lnTo>
                    <a:pt x="40202" y="5966"/>
                  </a:lnTo>
                  <a:lnTo>
                    <a:pt x="754" y="28087"/>
                  </a:lnTo>
                  <a:lnTo>
                    <a:pt x="174" y="197"/>
                  </a:lnTo>
                  <a:close/>
                  <a:moveTo>
                    <a:pt x="1" y="0"/>
                  </a:moveTo>
                  <a:lnTo>
                    <a:pt x="2" y="101"/>
                  </a:lnTo>
                  <a:lnTo>
                    <a:pt x="590" y="28375"/>
                  </a:lnTo>
                  <a:lnTo>
                    <a:pt x="40722" y="5870"/>
                  </a:lnTo>
                  <a:lnTo>
                    <a:pt x="40475" y="5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 rot="10800000">
              <a:off x="991937" y="-631111"/>
              <a:ext cx="622551" cy="704373"/>
            </a:xfrm>
            <a:custGeom>
              <a:rect b="b" l="l" r="r" t="t"/>
              <a:pathLst>
                <a:path extrusionOk="0" h="30595" w="27041">
                  <a:moveTo>
                    <a:pt x="171" y="290"/>
                  </a:moveTo>
                  <a:lnTo>
                    <a:pt x="26588" y="30338"/>
                  </a:lnTo>
                  <a:lnTo>
                    <a:pt x="171" y="25490"/>
                  </a:lnTo>
                  <a:lnTo>
                    <a:pt x="171" y="290"/>
                  </a:lnTo>
                  <a:close/>
                  <a:moveTo>
                    <a:pt x="142" y="1"/>
                  </a:moveTo>
                  <a:lnTo>
                    <a:pt x="1" y="106"/>
                  </a:lnTo>
                  <a:lnTo>
                    <a:pt x="1" y="25632"/>
                  </a:lnTo>
                  <a:lnTo>
                    <a:pt x="27040" y="3059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"/>
          <p:cNvSpPr txBox="1"/>
          <p:nvPr>
            <p:ph idx="1" type="subTitle"/>
          </p:nvPr>
        </p:nvSpPr>
        <p:spPr>
          <a:xfrm>
            <a:off x="784325" y="717525"/>
            <a:ext cx="27261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Black"/>
              <a:buNone/>
              <a:defRPr sz="16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3" name="Google Shape;333;p9"/>
          <p:cNvSpPr txBox="1"/>
          <p:nvPr>
            <p:ph idx="2" type="body"/>
          </p:nvPr>
        </p:nvSpPr>
        <p:spPr>
          <a:xfrm>
            <a:off x="784325" y="2105025"/>
            <a:ext cx="3167400" cy="23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9"/>
          <p:cNvSpPr txBox="1"/>
          <p:nvPr>
            <p:ph type="title"/>
          </p:nvPr>
        </p:nvSpPr>
        <p:spPr>
          <a:xfrm>
            <a:off x="784325" y="521225"/>
            <a:ext cx="53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0"/>
          <p:cNvSpPr txBox="1"/>
          <p:nvPr>
            <p:ph type="title"/>
          </p:nvPr>
        </p:nvSpPr>
        <p:spPr>
          <a:xfrm>
            <a:off x="784325" y="521225"/>
            <a:ext cx="46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37" name="Google Shape;337;p10"/>
          <p:cNvGrpSpPr/>
          <p:nvPr/>
        </p:nvGrpSpPr>
        <p:grpSpPr>
          <a:xfrm>
            <a:off x="7599078" y="3486256"/>
            <a:ext cx="1867859" cy="2024873"/>
            <a:chOff x="-689545" y="-633460"/>
            <a:chExt cx="2305714" cy="2499534"/>
          </a:xfrm>
        </p:grpSpPr>
        <p:sp>
          <p:nvSpPr>
            <p:cNvPr id="338" name="Google Shape;338;p10"/>
            <p:cNvSpPr/>
            <p:nvPr/>
          </p:nvSpPr>
          <p:spPr>
            <a:xfrm rot="10800000">
              <a:off x="75269" y="-117324"/>
              <a:ext cx="1027057" cy="975049"/>
            </a:xfrm>
            <a:custGeom>
              <a:rect b="b" l="l" r="r" t="t"/>
              <a:pathLst>
                <a:path extrusionOk="0" h="42352" w="44611">
                  <a:moveTo>
                    <a:pt x="218" y="442"/>
                  </a:moveTo>
                  <a:lnTo>
                    <a:pt x="44106" y="42106"/>
                  </a:lnTo>
                  <a:lnTo>
                    <a:pt x="4060" y="36334"/>
                  </a:lnTo>
                  <a:lnTo>
                    <a:pt x="218" y="442"/>
                  </a:lnTo>
                  <a:close/>
                  <a:moveTo>
                    <a:pt x="1" y="0"/>
                  </a:moveTo>
                  <a:lnTo>
                    <a:pt x="3906" y="36483"/>
                  </a:lnTo>
                  <a:lnTo>
                    <a:pt x="3972" y="36492"/>
                  </a:lnTo>
                  <a:lnTo>
                    <a:pt x="44610" y="423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0"/>
            <p:cNvSpPr/>
            <p:nvPr/>
          </p:nvSpPr>
          <p:spPr>
            <a:xfrm rot="10800000">
              <a:off x="995068" y="-633460"/>
              <a:ext cx="621101" cy="706445"/>
            </a:xfrm>
            <a:custGeom>
              <a:rect b="b" l="l" r="r" t="t"/>
              <a:pathLst>
                <a:path extrusionOk="0" h="30685" w="26978">
                  <a:moveTo>
                    <a:pt x="407" y="207"/>
                  </a:moveTo>
                  <a:lnTo>
                    <a:pt x="26221" y="2401"/>
                  </a:lnTo>
                  <a:lnTo>
                    <a:pt x="26798" y="30224"/>
                  </a:lnTo>
                  <a:lnTo>
                    <a:pt x="26798" y="30224"/>
                  </a:lnTo>
                  <a:lnTo>
                    <a:pt x="407" y="207"/>
                  </a:lnTo>
                  <a:close/>
                  <a:moveTo>
                    <a:pt x="0" y="1"/>
                  </a:moveTo>
                  <a:lnTo>
                    <a:pt x="140" y="159"/>
                  </a:lnTo>
                  <a:lnTo>
                    <a:pt x="26978" y="30685"/>
                  </a:lnTo>
                  <a:lnTo>
                    <a:pt x="26387" y="2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0"/>
            <p:cNvSpPr/>
            <p:nvPr/>
          </p:nvSpPr>
          <p:spPr>
            <a:xfrm rot="10800000">
              <a:off x="-235604" y="1162162"/>
              <a:ext cx="56451" cy="54333"/>
            </a:xfrm>
            <a:custGeom>
              <a:rect b="b" l="l" r="r" t="t"/>
              <a:pathLst>
                <a:path extrusionOk="0" h="2360" w="2452">
                  <a:moveTo>
                    <a:pt x="1179" y="0"/>
                  </a:moveTo>
                  <a:cubicBezTo>
                    <a:pt x="1027" y="0"/>
                    <a:pt x="874" y="30"/>
                    <a:pt x="728" y="90"/>
                  </a:cubicBezTo>
                  <a:cubicBezTo>
                    <a:pt x="288" y="272"/>
                    <a:pt x="1" y="702"/>
                    <a:pt x="1" y="1179"/>
                  </a:cubicBezTo>
                  <a:cubicBezTo>
                    <a:pt x="1" y="1830"/>
                    <a:pt x="528" y="2359"/>
                    <a:pt x="1179" y="2359"/>
                  </a:cubicBezTo>
                  <a:cubicBezTo>
                    <a:pt x="1656" y="2359"/>
                    <a:pt x="2087" y="2071"/>
                    <a:pt x="2270" y="1631"/>
                  </a:cubicBezTo>
                  <a:cubicBezTo>
                    <a:pt x="2452" y="1190"/>
                    <a:pt x="2351" y="684"/>
                    <a:pt x="2013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0"/>
            <p:cNvSpPr/>
            <p:nvPr/>
          </p:nvSpPr>
          <p:spPr>
            <a:xfrm rot="10800000">
              <a:off x="-689545" y="1537853"/>
              <a:ext cx="56497" cy="54310"/>
            </a:xfrm>
            <a:custGeom>
              <a:rect b="b" l="l" r="r" t="t"/>
              <a:pathLst>
                <a:path extrusionOk="0" h="2359" w="2454">
                  <a:moveTo>
                    <a:pt x="1180" y="0"/>
                  </a:moveTo>
                  <a:cubicBezTo>
                    <a:pt x="1028" y="0"/>
                    <a:pt x="875" y="29"/>
                    <a:pt x="730" y="90"/>
                  </a:cubicBezTo>
                  <a:cubicBezTo>
                    <a:pt x="288" y="272"/>
                    <a:pt x="0" y="703"/>
                    <a:pt x="0" y="1180"/>
                  </a:cubicBezTo>
                  <a:cubicBezTo>
                    <a:pt x="2" y="1831"/>
                    <a:pt x="529" y="2359"/>
                    <a:pt x="1180" y="2359"/>
                  </a:cubicBezTo>
                  <a:cubicBezTo>
                    <a:pt x="1658" y="2359"/>
                    <a:pt x="2087" y="2072"/>
                    <a:pt x="2269" y="1631"/>
                  </a:cubicBezTo>
                  <a:cubicBezTo>
                    <a:pt x="2453" y="1191"/>
                    <a:pt x="2352" y="683"/>
                    <a:pt x="2015" y="346"/>
                  </a:cubicBezTo>
                  <a:cubicBezTo>
                    <a:pt x="1789" y="120"/>
                    <a:pt x="1487" y="0"/>
                    <a:pt x="118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0"/>
            <p:cNvSpPr/>
            <p:nvPr/>
          </p:nvSpPr>
          <p:spPr>
            <a:xfrm rot="10800000">
              <a:off x="53939" y="-136951"/>
              <a:ext cx="56497" cy="54310"/>
            </a:xfrm>
            <a:custGeom>
              <a:rect b="b" l="l" r="r" t="t"/>
              <a:pathLst>
                <a:path extrusionOk="0" h="2359" w="2454">
                  <a:moveTo>
                    <a:pt x="1181" y="0"/>
                  </a:moveTo>
                  <a:cubicBezTo>
                    <a:pt x="1029" y="0"/>
                    <a:pt x="876" y="30"/>
                    <a:pt x="730" y="90"/>
                  </a:cubicBezTo>
                  <a:cubicBezTo>
                    <a:pt x="289" y="272"/>
                    <a:pt x="1" y="702"/>
                    <a:pt x="2" y="1179"/>
                  </a:cubicBezTo>
                  <a:cubicBezTo>
                    <a:pt x="2" y="1830"/>
                    <a:pt x="530" y="2359"/>
                    <a:pt x="1180" y="2359"/>
                  </a:cubicBezTo>
                  <a:cubicBezTo>
                    <a:pt x="1658" y="2359"/>
                    <a:pt x="2087" y="2071"/>
                    <a:pt x="2271" y="1631"/>
                  </a:cubicBezTo>
                  <a:cubicBezTo>
                    <a:pt x="2454" y="1190"/>
                    <a:pt x="2353" y="682"/>
                    <a:pt x="2015" y="345"/>
                  </a:cubicBezTo>
                  <a:cubicBezTo>
                    <a:pt x="1789" y="120"/>
                    <a:pt x="1487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0"/>
            <p:cNvSpPr/>
            <p:nvPr/>
          </p:nvSpPr>
          <p:spPr>
            <a:xfrm rot="10800000">
              <a:off x="633119" y="974351"/>
              <a:ext cx="56451" cy="54310"/>
            </a:xfrm>
            <a:custGeom>
              <a:rect b="b" l="l" r="r" t="t"/>
              <a:pathLst>
                <a:path extrusionOk="0" h="2359" w="2452">
                  <a:moveTo>
                    <a:pt x="1179" y="0"/>
                  </a:moveTo>
                  <a:cubicBezTo>
                    <a:pt x="1028" y="0"/>
                    <a:pt x="875" y="29"/>
                    <a:pt x="730" y="89"/>
                  </a:cubicBezTo>
                  <a:cubicBezTo>
                    <a:pt x="290" y="272"/>
                    <a:pt x="2" y="701"/>
                    <a:pt x="1" y="1179"/>
                  </a:cubicBezTo>
                  <a:cubicBezTo>
                    <a:pt x="1" y="1830"/>
                    <a:pt x="528" y="2358"/>
                    <a:pt x="1180" y="2358"/>
                  </a:cubicBezTo>
                  <a:cubicBezTo>
                    <a:pt x="1656" y="2358"/>
                    <a:pt x="2087" y="2072"/>
                    <a:pt x="2270" y="1631"/>
                  </a:cubicBezTo>
                  <a:cubicBezTo>
                    <a:pt x="2452" y="1191"/>
                    <a:pt x="2351" y="683"/>
                    <a:pt x="2015" y="347"/>
                  </a:cubicBezTo>
                  <a:cubicBezTo>
                    <a:pt x="1789" y="121"/>
                    <a:pt x="1487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0"/>
            <p:cNvSpPr/>
            <p:nvPr/>
          </p:nvSpPr>
          <p:spPr>
            <a:xfrm rot="10800000">
              <a:off x="1079186" y="833505"/>
              <a:ext cx="56474" cy="54310"/>
            </a:xfrm>
            <a:custGeom>
              <a:rect b="b" l="l" r="r" t="t"/>
              <a:pathLst>
                <a:path extrusionOk="0" h="2359" w="2453">
                  <a:moveTo>
                    <a:pt x="1179" y="0"/>
                  </a:moveTo>
                  <a:cubicBezTo>
                    <a:pt x="1028" y="0"/>
                    <a:pt x="875" y="30"/>
                    <a:pt x="729" y="90"/>
                  </a:cubicBezTo>
                  <a:cubicBezTo>
                    <a:pt x="289" y="272"/>
                    <a:pt x="1" y="703"/>
                    <a:pt x="1" y="1181"/>
                  </a:cubicBezTo>
                  <a:cubicBezTo>
                    <a:pt x="1" y="1832"/>
                    <a:pt x="530" y="2359"/>
                    <a:pt x="1181" y="2359"/>
                  </a:cubicBezTo>
                  <a:cubicBezTo>
                    <a:pt x="1658" y="2359"/>
                    <a:pt x="2088" y="2071"/>
                    <a:pt x="2270" y="1631"/>
                  </a:cubicBezTo>
                  <a:cubicBezTo>
                    <a:pt x="2452" y="1190"/>
                    <a:pt x="2351" y="682"/>
                    <a:pt x="2014" y="346"/>
                  </a:cubicBezTo>
                  <a:cubicBezTo>
                    <a:pt x="1788" y="120"/>
                    <a:pt x="1486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0"/>
            <p:cNvSpPr/>
            <p:nvPr/>
          </p:nvSpPr>
          <p:spPr>
            <a:xfrm rot="10800000">
              <a:off x="-329510" y="254325"/>
              <a:ext cx="56451" cy="54356"/>
            </a:xfrm>
            <a:custGeom>
              <a:rect b="b" l="l" r="r" t="t"/>
              <a:pathLst>
                <a:path extrusionOk="0" h="2361" w="2452">
                  <a:moveTo>
                    <a:pt x="1180" y="1"/>
                  </a:moveTo>
                  <a:cubicBezTo>
                    <a:pt x="1028" y="1"/>
                    <a:pt x="875" y="30"/>
                    <a:pt x="729" y="90"/>
                  </a:cubicBezTo>
                  <a:cubicBezTo>
                    <a:pt x="288" y="272"/>
                    <a:pt x="0" y="703"/>
                    <a:pt x="0" y="1179"/>
                  </a:cubicBezTo>
                  <a:cubicBezTo>
                    <a:pt x="0" y="1832"/>
                    <a:pt x="527" y="2361"/>
                    <a:pt x="1180" y="2361"/>
                  </a:cubicBezTo>
                  <a:cubicBezTo>
                    <a:pt x="1657" y="2361"/>
                    <a:pt x="2087" y="2073"/>
                    <a:pt x="2269" y="1631"/>
                  </a:cubicBezTo>
                  <a:cubicBezTo>
                    <a:pt x="2451" y="1191"/>
                    <a:pt x="2352" y="684"/>
                    <a:pt x="2014" y="346"/>
                  </a:cubicBezTo>
                  <a:cubicBezTo>
                    <a:pt x="1789" y="120"/>
                    <a:pt x="1486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0"/>
            <p:cNvSpPr/>
            <p:nvPr/>
          </p:nvSpPr>
          <p:spPr>
            <a:xfrm rot="10800000">
              <a:off x="-219926" y="1811764"/>
              <a:ext cx="56451" cy="54310"/>
            </a:xfrm>
            <a:custGeom>
              <a:rect b="b" l="l" r="r" t="t"/>
              <a:pathLst>
                <a:path extrusionOk="0" h="2359" w="2452">
                  <a:moveTo>
                    <a:pt x="1182" y="1"/>
                  </a:moveTo>
                  <a:cubicBezTo>
                    <a:pt x="1029" y="1"/>
                    <a:pt x="876" y="30"/>
                    <a:pt x="730" y="91"/>
                  </a:cubicBezTo>
                  <a:cubicBezTo>
                    <a:pt x="288" y="274"/>
                    <a:pt x="2" y="703"/>
                    <a:pt x="2" y="1181"/>
                  </a:cubicBezTo>
                  <a:cubicBezTo>
                    <a:pt x="1" y="1831"/>
                    <a:pt x="529" y="2359"/>
                    <a:pt x="1180" y="2359"/>
                  </a:cubicBezTo>
                  <a:cubicBezTo>
                    <a:pt x="1658" y="2359"/>
                    <a:pt x="2087" y="2073"/>
                    <a:pt x="2270" y="1631"/>
                  </a:cubicBezTo>
                  <a:cubicBezTo>
                    <a:pt x="2452" y="1191"/>
                    <a:pt x="2352" y="683"/>
                    <a:pt x="2015" y="346"/>
                  </a:cubicBezTo>
                  <a:cubicBezTo>
                    <a:pt x="1790" y="121"/>
                    <a:pt x="1488" y="1"/>
                    <a:pt x="1182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0"/>
            <p:cNvSpPr/>
            <p:nvPr/>
          </p:nvSpPr>
          <p:spPr>
            <a:xfrm rot="10800000">
              <a:off x="977431" y="-3909"/>
              <a:ext cx="56497" cy="54333"/>
            </a:xfrm>
            <a:custGeom>
              <a:rect b="b" l="l" r="r" t="t"/>
              <a:pathLst>
                <a:path extrusionOk="0" h="2360" w="2454">
                  <a:moveTo>
                    <a:pt x="1180" y="1"/>
                  </a:moveTo>
                  <a:cubicBezTo>
                    <a:pt x="1028" y="1"/>
                    <a:pt x="876" y="30"/>
                    <a:pt x="730" y="91"/>
                  </a:cubicBezTo>
                  <a:cubicBezTo>
                    <a:pt x="289" y="273"/>
                    <a:pt x="2" y="704"/>
                    <a:pt x="2" y="1180"/>
                  </a:cubicBezTo>
                  <a:cubicBezTo>
                    <a:pt x="1" y="1831"/>
                    <a:pt x="530" y="2360"/>
                    <a:pt x="1180" y="2360"/>
                  </a:cubicBezTo>
                  <a:cubicBezTo>
                    <a:pt x="1658" y="2360"/>
                    <a:pt x="2087" y="2073"/>
                    <a:pt x="2271" y="1632"/>
                  </a:cubicBezTo>
                  <a:cubicBezTo>
                    <a:pt x="2454" y="1192"/>
                    <a:pt x="2353" y="684"/>
                    <a:pt x="2015" y="347"/>
                  </a:cubicBezTo>
                  <a:cubicBezTo>
                    <a:pt x="1789" y="121"/>
                    <a:pt x="1487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0"/>
            <p:cNvSpPr/>
            <p:nvPr/>
          </p:nvSpPr>
          <p:spPr>
            <a:xfrm rot="10800000">
              <a:off x="-665096" y="277210"/>
              <a:ext cx="1328675" cy="1289444"/>
            </a:xfrm>
            <a:custGeom>
              <a:rect b="b" l="l" r="r" t="t"/>
              <a:pathLst>
                <a:path extrusionOk="0" h="56008" w="57712">
                  <a:moveTo>
                    <a:pt x="57603" y="0"/>
                  </a:moveTo>
                  <a:lnTo>
                    <a:pt x="37696" y="16353"/>
                  </a:lnTo>
                  <a:lnTo>
                    <a:pt x="37702" y="16398"/>
                  </a:lnTo>
                  <a:lnTo>
                    <a:pt x="41761" y="55640"/>
                  </a:lnTo>
                  <a:lnTo>
                    <a:pt x="41761" y="55640"/>
                  </a:lnTo>
                  <a:lnTo>
                    <a:pt x="102" y="24480"/>
                  </a:lnTo>
                  <a:lnTo>
                    <a:pt x="0" y="24617"/>
                  </a:lnTo>
                  <a:lnTo>
                    <a:pt x="41970" y="56008"/>
                  </a:lnTo>
                  <a:lnTo>
                    <a:pt x="41949" y="55815"/>
                  </a:lnTo>
                  <a:lnTo>
                    <a:pt x="37875" y="16425"/>
                  </a:lnTo>
                  <a:lnTo>
                    <a:pt x="57711" y="131"/>
                  </a:lnTo>
                  <a:lnTo>
                    <a:pt x="5760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0"/>
            <p:cNvSpPr/>
            <p:nvPr/>
          </p:nvSpPr>
          <p:spPr>
            <a:xfrm rot="10800000">
              <a:off x="-221430" y="996286"/>
              <a:ext cx="884570" cy="837559"/>
            </a:xfrm>
            <a:custGeom>
              <a:rect b="b" l="l" r="r" t="t"/>
              <a:pathLst>
                <a:path extrusionOk="0" h="36380" w="38422">
                  <a:moveTo>
                    <a:pt x="37174" y="389"/>
                  </a:moveTo>
                  <a:lnTo>
                    <a:pt x="38245" y="28908"/>
                  </a:lnTo>
                  <a:lnTo>
                    <a:pt x="523" y="36109"/>
                  </a:lnTo>
                  <a:lnTo>
                    <a:pt x="37174" y="389"/>
                  </a:lnTo>
                  <a:close/>
                  <a:moveTo>
                    <a:pt x="37329" y="1"/>
                  </a:moveTo>
                  <a:lnTo>
                    <a:pt x="37193" y="135"/>
                  </a:lnTo>
                  <a:lnTo>
                    <a:pt x="1" y="36380"/>
                  </a:lnTo>
                  <a:lnTo>
                    <a:pt x="1" y="36380"/>
                  </a:lnTo>
                  <a:lnTo>
                    <a:pt x="278" y="36327"/>
                  </a:lnTo>
                  <a:lnTo>
                    <a:pt x="38421" y="29047"/>
                  </a:lnTo>
                  <a:lnTo>
                    <a:pt x="38418" y="28975"/>
                  </a:lnTo>
                  <a:lnTo>
                    <a:pt x="3732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0"/>
            <p:cNvSpPr/>
            <p:nvPr/>
          </p:nvSpPr>
          <p:spPr>
            <a:xfrm rot="10800000">
              <a:off x="78814" y="-119378"/>
              <a:ext cx="1024731" cy="1121219"/>
            </a:xfrm>
            <a:custGeom>
              <a:rect b="b" l="l" r="r" t="t"/>
              <a:pathLst>
                <a:path extrusionOk="0" h="48701" w="44510">
                  <a:moveTo>
                    <a:pt x="19349" y="207"/>
                  </a:moveTo>
                  <a:lnTo>
                    <a:pt x="43900" y="47887"/>
                  </a:lnTo>
                  <a:lnTo>
                    <a:pt x="323" y="6518"/>
                  </a:lnTo>
                  <a:lnTo>
                    <a:pt x="19349" y="207"/>
                  </a:lnTo>
                  <a:close/>
                  <a:moveTo>
                    <a:pt x="19433" y="0"/>
                  </a:moveTo>
                  <a:lnTo>
                    <a:pt x="1" y="6446"/>
                  </a:lnTo>
                  <a:lnTo>
                    <a:pt x="105" y="6543"/>
                  </a:lnTo>
                  <a:lnTo>
                    <a:pt x="44510" y="48701"/>
                  </a:lnTo>
                  <a:lnTo>
                    <a:pt x="1943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0"/>
            <p:cNvSpPr/>
            <p:nvPr/>
          </p:nvSpPr>
          <p:spPr>
            <a:xfrm rot="10800000">
              <a:off x="75111" y="-631455"/>
              <a:ext cx="937522" cy="653263"/>
            </a:xfrm>
            <a:custGeom>
              <a:rect b="b" l="l" r="r" t="t"/>
              <a:pathLst>
                <a:path extrusionOk="0" h="28375" w="40722">
                  <a:moveTo>
                    <a:pt x="174" y="197"/>
                  </a:moveTo>
                  <a:lnTo>
                    <a:pt x="40202" y="5966"/>
                  </a:lnTo>
                  <a:lnTo>
                    <a:pt x="754" y="28087"/>
                  </a:lnTo>
                  <a:lnTo>
                    <a:pt x="174" y="197"/>
                  </a:lnTo>
                  <a:close/>
                  <a:moveTo>
                    <a:pt x="1" y="0"/>
                  </a:moveTo>
                  <a:lnTo>
                    <a:pt x="2" y="101"/>
                  </a:lnTo>
                  <a:lnTo>
                    <a:pt x="590" y="28375"/>
                  </a:lnTo>
                  <a:lnTo>
                    <a:pt x="40722" y="5870"/>
                  </a:lnTo>
                  <a:lnTo>
                    <a:pt x="40475" y="5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0"/>
            <p:cNvSpPr/>
            <p:nvPr/>
          </p:nvSpPr>
          <p:spPr>
            <a:xfrm rot="10800000">
              <a:off x="991937" y="-631111"/>
              <a:ext cx="622551" cy="704373"/>
            </a:xfrm>
            <a:custGeom>
              <a:rect b="b" l="l" r="r" t="t"/>
              <a:pathLst>
                <a:path extrusionOk="0" h="30595" w="27041">
                  <a:moveTo>
                    <a:pt x="171" y="290"/>
                  </a:moveTo>
                  <a:lnTo>
                    <a:pt x="26588" y="30338"/>
                  </a:lnTo>
                  <a:lnTo>
                    <a:pt x="171" y="25490"/>
                  </a:lnTo>
                  <a:lnTo>
                    <a:pt x="171" y="290"/>
                  </a:lnTo>
                  <a:close/>
                  <a:moveTo>
                    <a:pt x="142" y="1"/>
                  </a:moveTo>
                  <a:lnTo>
                    <a:pt x="1" y="106"/>
                  </a:lnTo>
                  <a:lnTo>
                    <a:pt x="1" y="25632"/>
                  </a:lnTo>
                  <a:lnTo>
                    <a:pt x="27040" y="3059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4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4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87" name="Google Shape;987;p3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8" name="Google Shape;988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9" name="Google Shape;989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0" name="Google Shape;990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5"/>
          <p:cNvSpPr txBox="1"/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b="0" i="0" sz="3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70" name="Google Shape;1070;p45"/>
          <p:cNvSpPr txBox="1"/>
          <p:nvPr>
            <p:ph idx="1" type="body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Twentieth Century"/>
              <a:buChar char=" "/>
              <a:defRPr b="0" i="0" sz="1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071" name="Google Shape;1071;p45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072" name="Google Shape;1072;p45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073" name="Google Shape;1073;p45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spcBef>
                <a:spcPts val="0"/>
              </a:spcBef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spcBef>
                <a:spcPts val="0"/>
              </a:spcBef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spcBef>
                <a:spcPts val="0"/>
              </a:spcBef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spcBef>
                <a:spcPts val="0"/>
              </a:spcBef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spcBef>
                <a:spcPts val="0"/>
              </a:spcBef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spcBef>
                <a:spcPts val="0"/>
              </a:spcBef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spcBef>
                <a:spcPts val="0"/>
              </a:spcBef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spcBef>
                <a:spcPts val="0"/>
              </a:spcBef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4" name="Google Shape;1074;p45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1"/>
    <p:sldLayoutId id="2147483691" r:id="rId2"/>
    <p:sldLayoutId id="2147483692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8.png"/><Relationship Id="rId4" Type="http://schemas.openxmlformats.org/officeDocument/2006/relationships/image" Target="../media/image4.jpg"/><Relationship Id="rId5" Type="http://schemas.openxmlformats.org/officeDocument/2006/relationships/image" Target="../media/image11.jpg"/><Relationship Id="rId6" Type="http://schemas.openxmlformats.org/officeDocument/2006/relationships/image" Target="../media/image38.png"/><Relationship Id="rId7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i.org/10.1093/intimm/dxz012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jpg"/><Relationship Id="rId4" Type="http://schemas.openxmlformats.org/officeDocument/2006/relationships/image" Target="../media/image27.jpg"/><Relationship Id="rId5" Type="http://schemas.openxmlformats.org/officeDocument/2006/relationships/image" Target="../media/image26.png"/><Relationship Id="rId6" Type="http://schemas.openxmlformats.org/officeDocument/2006/relationships/image" Target="../media/image25.jpg"/><Relationship Id="rId7" Type="http://schemas.openxmlformats.org/officeDocument/2006/relationships/image" Target="../media/image28.jpg"/><Relationship Id="rId8" Type="http://schemas.openxmlformats.org/officeDocument/2006/relationships/image" Target="../media/image4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jpg"/><Relationship Id="rId4" Type="http://schemas.openxmlformats.org/officeDocument/2006/relationships/image" Target="../media/image36.gif"/><Relationship Id="rId5" Type="http://schemas.openxmlformats.org/officeDocument/2006/relationships/image" Target="../media/image35.png"/><Relationship Id="rId6" Type="http://schemas.openxmlformats.org/officeDocument/2006/relationships/image" Target="../media/image3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jpg"/><Relationship Id="rId4" Type="http://schemas.openxmlformats.org/officeDocument/2006/relationships/image" Target="../media/image4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jpg"/><Relationship Id="rId4" Type="http://schemas.openxmlformats.org/officeDocument/2006/relationships/image" Target="../media/image44.png"/><Relationship Id="rId5" Type="http://schemas.openxmlformats.org/officeDocument/2006/relationships/image" Target="../media/image39.jpg"/><Relationship Id="rId6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Relationship Id="rId4" Type="http://schemas.openxmlformats.org/officeDocument/2006/relationships/image" Target="../media/image52.jpg"/><Relationship Id="rId5" Type="http://schemas.openxmlformats.org/officeDocument/2006/relationships/image" Target="../media/image36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9.xml"/><Relationship Id="rId3" Type="http://schemas.openxmlformats.org/officeDocument/2006/relationships/hyperlink" Target="mailto:Srinjoy.Goswami37@myhunter.cuny.edu" TargetMode="External"/><Relationship Id="rId4" Type="http://schemas.openxmlformats.org/officeDocument/2006/relationships/image" Target="../media/image4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Relationship Id="rId4" Type="http://schemas.openxmlformats.org/officeDocument/2006/relationships/hyperlink" Target="https://library.hunter.cuny.edu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49"/>
          <p:cNvSpPr txBox="1"/>
          <p:nvPr>
            <p:ph type="ctrTitle"/>
          </p:nvPr>
        </p:nvSpPr>
        <p:spPr>
          <a:xfrm>
            <a:off x="1697700" y="1782250"/>
            <a:ext cx="5748600" cy="15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Pre-Health Research Journal Club</a:t>
            </a:r>
            <a:endParaRPr/>
          </a:p>
        </p:txBody>
      </p:sp>
      <p:sp>
        <p:nvSpPr>
          <p:cNvPr id="1094" name="Google Shape;1094;p49"/>
          <p:cNvSpPr txBox="1"/>
          <p:nvPr>
            <p:ph idx="1" type="subTitle"/>
          </p:nvPr>
        </p:nvSpPr>
        <p:spPr>
          <a:xfrm>
            <a:off x="311700" y="3367525"/>
            <a:ext cx="85206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 5th,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58"/>
          <p:cNvSpPr txBox="1"/>
          <p:nvPr>
            <p:ph type="title"/>
          </p:nvPr>
        </p:nvSpPr>
        <p:spPr>
          <a:xfrm>
            <a:off x="735925" y="734325"/>
            <a:ext cx="30477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Terms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58"/>
          <p:cNvSpPr txBox="1"/>
          <p:nvPr>
            <p:ph idx="4294967295" type="subTitle"/>
          </p:nvPr>
        </p:nvSpPr>
        <p:spPr>
          <a:xfrm>
            <a:off x="735925" y="1444050"/>
            <a:ext cx="5855400" cy="32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Cutaneous Malignancy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Immune Checkpoint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Melanoma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Merkel Cell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PD-1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8" name="Google Shape;11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7700" y="494519"/>
            <a:ext cx="4075774" cy="14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975" y="3260450"/>
            <a:ext cx="2247875" cy="1723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4950" y="2454125"/>
            <a:ext cx="3343374" cy="18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59"/>
          <p:cNvSpPr/>
          <p:nvPr/>
        </p:nvSpPr>
        <p:spPr>
          <a:xfrm>
            <a:off x="2587348" y="596150"/>
            <a:ext cx="3969300" cy="7167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Skin Cancer Classification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6" name="Google Shape;1196;p59"/>
          <p:cNvSpPr/>
          <p:nvPr/>
        </p:nvSpPr>
        <p:spPr>
          <a:xfrm>
            <a:off x="2856672" y="1395635"/>
            <a:ext cx="322200" cy="43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59"/>
          <p:cNvSpPr/>
          <p:nvPr/>
        </p:nvSpPr>
        <p:spPr>
          <a:xfrm>
            <a:off x="4602527" y="1404237"/>
            <a:ext cx="322200" cy="43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59"/>
          <p:cNvSpPr/>
          <p:nvPr/>
        </p:nvSpPr>
        <p:spPr>
          <a:xfrm>
            <a:off x="2320425" y="1910425"/>
            <a:ext cx="1394700" cy="5727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Non-Melanom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Skin Cancer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9" name="Google Shape;1199;p59"/>
          <p:cNvSpPr/>
          <p:nvPr/>
        </p:nvSpPr>
        <p:spPr>
          <a:xfrm>
            <a:off x="3989927" y="1932105"/>
            <a:ext cx="1547400" cy="5727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Cutaneous Malignant Melanoma (MM)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0" name="Google Shape;1200;p59"/>
          <p:cNvSpPr/>
          <p:nvPr/>
        </p:nvSpPr>
        <p:spPr>
          <a:xfrm>
            <a:off x="3151346" y="2552290"/>
            <a:ext cx="322200" cy="43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59"/>
          <p:cNvSpPr/>
          <p:nvPr/>
        </p:nvSpPr>
        <p:spPr>
          <a:xfrm>
            <a:off x="1470775" y="3057975"/>
            <a:ext cx="1275600" cy="7536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Basal Cell Carcinoma (BCC)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2" name="Google Shape;1202;p59"/>
          <p:cNvSpPr/>
          <p:nvPr/>
        </p:nvSpPr>
        <p:spPr>
          <a:xfrm>
            <a:off x="2838000" y="3057975"/>
            <a:ext cx="1275600" cy="7536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Squamous cell carcinoma 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(cS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CC)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3" name="Google Shape;1203;p59"/>
          <p:cNvSpPr/>
          <p:nvPr/>
        </p:nvSpPr>
        <p:spPr>
          <a:xfrm>
            <a:off x="6064125" y="1404237"/>
            <a:ext cx="322200" cy="43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59"/>
          <p:cNvSpPr/>
          <p:nvPr/>
        </p:nvSpPr>
        <p:spPr>
          <a:xfrm>
            <a:off x="5749750" y="1932100"/>
            <a:ext cx="1084200" cy="5556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Other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5" name="Google Shape;1205;p59"/>
          <p:cNvSpPr/>
          <p:nvPr/>
        </p:nvSpPr>
        <p:spPr>
          <a:xfrm>
            <a:off x="6053638" y="2561422"/>
            <a:ext cx="322200" cy="43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59"/>
          <p:cNvSpPr/>
          <p:nvPr/>
        </p:nvSpPr>
        <p:spPr>
          <a:xfrm>
            <a:off x="4602502" y="2561423"/>
            <a:ext cx="322200" cy="43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59"/>
          <p:cNvSpPr/>
          <p:nvPr/>
        </p:nvSpPr>
        <p:spPr>
          <a:xfrm>
            <a:off x="4296214" y="3054552"/>
            <a:ext cx="1166700" cy="7536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Malignant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Melanoma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8" name="Google Shape;1208;p59"/>
          <p:cNvSpPr txBox="1"/>
          <p:nvPr/>
        </p:nvSpPr>
        <p:spPr>
          <a:xfrm>
            <a:off x="5645562" y="3044302"/>
            <a:ext cx="1275600" cy="7536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Merkel Cell Carcinoma (MCC)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09" name="Google Shape;1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775" y="3381688"/>
            <a:ext cx="1963224" cy="11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00" y="399100"/>
            <a:ext cx="2135151" cy="1110778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59"/>
          <p:cNvSpPr txBox="1"/>
          <p:nvPr/>
        </p:nvSpPr>
        <p:spPr>
          <a:xfrm>
            <a:off x="428850" y="1660600"/>
            <a:ext cx="14997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Basal Cell Carcinoma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2" name="Google Shape;1212;p59"/>
          <p:cNvSpPr txBox="1"/>
          <p:nvPr/>
        </p:nvSpPr>
        <p:spPr>
          <a:xfrm>
            <a:off x="7496150" y="4664550"/>
            <a:ext cx="14997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Malignant Melanoma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13" name="Google Shape;121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5749" y="666124"/>
            <a:ext cx="1440525" cy="17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59"/>
          <p:cNvSpPr/>
          <p:nvPr/>
        </p:nvSpPr>
        <p:spPr>
          <a:xfrm>
            <a:off x="2320421" y="2552290"/>
            <a:ext cx="322200" cy="43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60"/>
          <p:cNvSpPr txBox="1"/>
          <p:nvPr>
            <p:ph idx="4294967295" type="body"/>
          </p:nvPr>
        </p:nvSpPr>
        <p:spPr>
          <a:xfrm>
            <a:off x="784325" y="1240875"/>
            <a:ext cx="71508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Skin cancer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Public health concern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Sixth most common cancer in USA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3-year overall survival for metastatic melanoma has improved 5-fold due to success of immunotherapy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Reasons for the immunogenicity of skin cancers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History of immunotherapy for melanoma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Improvements, shortcomings, and complications of immunotherapy with skin cancer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Mechanisms behind resistance to immunotherapy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Primary and adaptive resistance</a:t>
            </a:r>
            <a:endParaRPr/>
          </a:p>
        </p:txBody>
      </p:sp>
      <p:sp>
        <p:nvSpPr>
          <p:cNvPr id="1220" name="Google Shape;1220;p60"/>
          <p:cNvSpPr txBox="1"/>
          <p:nvPr>
            <p:ph idx="4294967295" type="title"/>
          </p:nvPr>
        </p:nvSpPr>
        <p:spPr>
          <a:xfrm>
            <a:off x="784325" y="521225"/>
            <a:ext cx="53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Topics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61"/>
          <p:cNvSpPr txBox="1"/>
          <p:nvPr>
            <p:ph type="title"/>
          </p:nvPr>
        </p:nvSpPr>
        <p:spPr>
          <a:xfrm>
            <a:off x="784325" y="521225"/>
            <a:ext cx="53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Immunogenicity of Skin Cancer </a:t>
            </a:r>
            <a:endParaRPr/>
          </a:p>
        </p:txBody>
      </p:sp>
      <p:sp>
        <p:nvSpPr>
          <p:cNvPr id="1226" name="Google Shape;1226;p61"/>
          <p:cNvSpPr txBox="1"/>
          <p:nvPr/>
        </p:nvSpPr>
        <p:spPr>
          <a:xfrm>
            <a:off x="891375" y="1325025"/>
            <a:ext cx="74562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T-cell Immunosuppression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Reversing the ability of tumors to evade the immune system is the goal of immunotherapy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Tumor Mutation Burdens - epitopes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Virus-positive skin cancers - antigens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Triggering recognition of tumors with cellular therapy that affects epitopes or antigens would be enough to create an immune reaction against tumors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62"/>
          <p:cNvSpPr txBox="1"/>
          <p:nvPr/>
        </p:nvSpPr>
        <p:spPr>
          <a:xfrm>
            <a:off x="614325" y="457725"/>
            <a:ext cx="68421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Progress with Immunotherapy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2" name="Google Shape;1232;p62"/>
          <p:cNvSpPr txBox="1"/>
          <p:nvPr/>
        </p:nvSpPr>
        <p:spPr>
          <a:xfrm>
            <a:off x="674550" y="1337075"/>
            <a:ext cx="7865700" cy="3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Melanoma - 2% of all skin cancer cases, but the greatest contributor to skin cancer deaths 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1880s- injections of killed bacteria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1970s- high dose of Bacillus Calmette Guerin (BCG) at tumor sites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Cytokine therapy- short term benefits of less than 5 years 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2015- modified herpes virus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Response rate of 26% 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Greatest success: Immune checkpoint inhibitors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Response rate of 40-45% 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63"/>
          <p:cNvSpPr txBox="1"/>
          <p:nvPr>
            <p:ph type="title"/>
          </p:nvPr>
        </p:nvSpPr>
        <p:spPr>
          <a:xfrm>
            <a:off x="1335225" y="290600"/>
            <a:ext cx="53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for the immune system to cure </a:t>
            </a:r>
            <a:r>
              <a:rPr lang="en"/>
              <a:t>metastatic</a:t>
            </a:r>
            <a:r>
              <a:rPr lang="en"/>
              <a:t> solid tumors</a:t>
            </a:r>
            <a:endParaRPr/>
          </a:p>
        </p:txBody>
      </p:sp>
      <p:sp>
        <p:nvSpPr>
          <p:cNvPr id="1238" name="Google Shape;1238;p63"/>
          <p:cNvSpPr txBox="1"/>
          <p:nvPr/>
        </p:nvSpPr>
        <p:spPr>
          <a:xfrm>
            <a:off x="210550" y="601575"/>
            <a:ext cx="49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9" name="Google Shape;1239;p63"/>
          <p:cNvSpPr/>
          <p:nvPr/>
        </p:nvSpPr>
        <p:spPr>
          <a:xfrm>
            <a:off x="409780" y="290588"/>
            <a:ext cx="834900" cy="83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0" name="Google Shape;1240;p63"/>
          <p:cNvGrpSpPr/>
          <p:nvPr/>
        </p:nvGrpSpPr>
        <p:grpSpPr>
          <a:xfrm>
            <a:off x="628308" y="474216"/>
            <a:ext cx="397844" cy="467667"/>
            <a:chOff x="-27691025" y="3175300"/>
            <a:chExt cx="251275" cy="295375"/>
          </a:xfrm>
        </p:grpSpPr>
        <p:sp>
          <p:nvSpPr>
            <p:cNvPr id="1241" name="Google Shape;1241;p63"/>
            <p:cNvSpPr/>
            <p:nvPr/>
          </p:nvSpPr>
          <p:spPr>
            <a:xfrm>
              <a:off x="-27492550" y="329815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3"/>
            <p:cNvSpPr/>
            <p:nvPr/>
          </p:nvSpPr>
          <p:spPr>
            <a:xfrm>
              <a:off x="-27613050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3"/>
            <p:cNvSpPr/>
            <p:nvPr/>
          </p:nvSpPr>
          <p:spPr>
            <a:xfrm>
              <a:off x="-27691025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3"/>
            <p:cNvSpPr/>
            <p:nvPr/>
          </p:nvSpPr>
          <p:spPr>
            <a:xfrm>
              <a:off x="-27691025" y="3263500"/>
              <a:ext cx="251275" cy="207175"/>
            </a:xfrm>
            <a:custGeom>
              <a:rect b="b" l="l" r="r" t="t"/>
              <a:pathLst>
                <a:path extrusionOk="0" h="8287" w="10051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5" name="Google Shape;1245;p63"/>
          <p:cNvSpPr txBox="1"/>
          <p:nvPr/>
        </p:nvSpPr>
        <p:spPr>
          <a:xfrm>
            <a:off x="409775" y="1263325"/>
            <a:ext cx="5495700" cy="3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In most cases targeted therapies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do not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result in cures.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Large number of cancer cells upon diagnosis.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Adaptive immune system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can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engage with tumors.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There is an increase in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survival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of 2-3 years with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ongoing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 responses and treatment 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The chart on the right explains the survival rate in regards to different therapies.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46" name="Google Shape;12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450" y="1263325"/>
            <a:ext cx="2974949" cy="22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63"/>
          <p:cNvSpPr txBox="1"/>
          <p:nvPr/>
        </p:nvSpPr>
        <p:spPr>
          <a:xfrm>
            <a:off x="6057675" y="3569400"/>
            <a:ext cx="29748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Red shows chemotherapy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Yellow shows targeted therapy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Green shows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immune therapy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64"/>
          <p:cNvSpPr txBox="1"/>
          <p:nvPr>
            <p:ph type="title"/>
          </p:nvPr>
        </p:nvSpPr>
        <p:spPr>
          <a:xfrm>
            <a:off x="526375" y="212600"/>
            <a:ext cx="70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 of a low-tumor </a:t>
            </a:r>
            <a:r>
              <a:rPr lang="en"/>
              <a:t>burden</a:t>
            </a:r>
            <a:r>
              <a:rPr lang="en"/>
              <a:t> may be </a:t>
            </a:r>
            <a:r>
              <a:rPr lang="en"/>
              <a:t>associated</a:t>
            </a:r>
            <a:r>
              <a:rPr lang="en"/>
              <a:t> with improved outcomes</a:t>
            </a:r>
            <a:endParaRPr/>
          </a:p>
        </p:txBody>
      </p:sp>
      <p:sp>
        <p:nvSpPr>
          <p:cNvPr id="1253" name="Google Shape;1253;p64"/>
          <p:cNvSpPr/>
          <p:nvPr/>
        </p:nvSpPr>
        <p:spPr>
          <a:xfrm>
            <a:off x="7193975" y="286350"/>
            <a:ext cx="685200" cy="68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4" name="Google Shape;1254;p64"/>
          <p:cNvGrpSpPr/>
          <p:nvPr/>
        </p:nvGrpSpPr>
        <p:grpSpPr>
          <a:xfrm>
            <a:off x="7391593" y="452532"/>
            <a:ext cx="289962" cy="352833"/>
            <a:chOff x="-24709100" y="3888875"/>
            <a:chExt cx="243400" cy="296175"/>
          </a:xfrm>
        </p:grpSpPr>
        <p:sp>
          <p:nvSpPr>
            <p:cNvPr id="1255" name="Google Shape;1255;p64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4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4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8" name="Google Shape;1258;p64"/>
          <p:cNvSpPr txBox="1"/>
          <p:nvPr/>
        </p:nvSpPr>
        <p:spPr>
          <a:xfrm>
            <a:off x="190525" y="971550"/>
            <a:ext cx="7750200" cy="21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Immunotherapy applied after the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initial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treatment </a:t>
            </a:r>
            <a:r>
              <a:rPr i="1" lang="en">
                <a:latin typeface="Poppins"/>
                <a:ea typeface="Poppins"/>
                <a:cs typeface="Poppins"/>
                <a:sym typeface="Poppins"/>
              </a:rPr>
              <a:t>improved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melanoma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specific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and overall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survival.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i="1" lang="en">
                <a:latin typeface="Poppins"/>
                <a:ea typeface="Poppins"/>
                <a:cs typeface="Poppins"/>
                <a:sym typeface="Poppins"/>
              </a:rPr>
              <a:t>The smaller the tumor , the more responsive it is to immunotherapy.</a:t>
            </a:r>
            <a:endParaRPr i="1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2 possible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explanations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for why immunotherapy might be effective in some cases and not others.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AutoNum type="arabicPeriod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The bigger the tumor the bigger the chance of the tumor being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resistant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AutoNum type="arabicPeriod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Larger tumors are more likely to be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resistant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due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to the lack and presence of molecules that act as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both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chemical and physical barriers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to T-cell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function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.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Currently,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performing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surgical resection before immunotherapy is recommended.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9" name="Google Shape;1259;p64"/>
          <p:cNvSpPr txBox="1"/>
          <p:nvPr/>
        </p:nvSpPr>
        <p:spPr>
          <a:xfrm>
            <a:off x="421125" y="3281300"/>
            <a:ext cx="61197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Application of anti-PD-1 to other skin tumors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0" name="Google Shape;1260;p64"/>
          <p:cNvSpPr txBox="1"/>
          <p:nvPr/>
        </p:nvSpPr>
        <p:spPr>
          <a:xfrm>
            <a:off x="526375" y="3719775"/>
            <a:ext cx="70785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Inhibition of PD-1/ PD-L1 inhibitors were attempted on other skin cancers and is still in the works.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 u="sng">
                <a:latin typeface="Poppins"/>
                <a:ea typeface="Poppins"/>
                <a:cs typeface="Poppins"/>
                <a:sym typeface="Poppins"/>
              </a:rPr>
              <a:t>PD-1 :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programmed cell death proteins.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High response rate.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65"/>
          <p:cNvSpPr txBox="1"/>
          <p:nvPr>
            <p:ph type="title"/>
          </p:nvPr>
        </p:nvSpPr>
        <p:spPr>
          <a:xfrm>
            <a:off x="631650" y="170275"/>
            <a:ext cx="46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Skin t</a:t>
            </a:r>
            <a:r>
              <a:rPr lang="en"/>
              <a:t>oxicities</a:t>
            </a:r>
            <a:r>
              <a:rPr lang="en"/>
              <a:t> of checkpoint </a:t>
            </a:r>
            <a:r>
              <a:rPr lang="en"/>
              <a:t>inhibitors</a:t>
            </a:r>
            <a:r>
              <a:rPr lang="en"/>
              <a:t> immunotherapy</a:t>
            </a:r>
            <a:endParaRPr/>
          </a:p>
        </p:txBody>
      </p:sp>
      <p:grpSp>
        <p:nvGrpSpPr>
          <p:cNvPr id="1266" name="Google Shape;1266;p65"/>
          <p:cNvGrpSpPr/>
          <p:nvPr/>
        </p:nvGrpSpPr>
        <p:grpSpPr>
          <a:xfrm>
            <a:off x="1866032" y="3578013"/>
            <a:ext cx="353757" cy="351463"/>
            <a:chOff x="-22845575" y="3504075"/>
            <a:chExt cx="296950" cy="295025"/>
          </a:xfrm>
        </p:grpSpPr>
        <p:sp>
          <p:nvSpPr>
            <p:cNvPr id="1267" name="Google Shape;1267;p65"/>
            <p:cNvSpPr/>
            <p:nvPr/>
          </p:nvSpPr>
          <p:spPr>
            <a:xfrm>
              <a:off x="-22688825" y="3504100"/>
              <a:ext cx="140200" cy="295000"/>
            </a:xfrm>
            <a:custGeom>
              <a:rect b="b" l="l" r="r" t="t"/>
              <a:pathLst>
                <a:path extrusionOk="0" h="11800" w="5608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65"/>
            <p:cNvSpPr/>
            <p:nvPr/>
          </p:nvSpPr>
          <p:spPr>
            <a:xfrm>
              <a:off x="-22845575" y="3504075"/>
              <a:ext cx="139425" cy="294250"/>
            </a:xfrm>
            <a:custGeom>
              <a:rect b="b" l="l" r="r" t="t"/>
              <a:pathLst>
                <a:path extrusionOk="0" h="11770" w="5577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9" name="Google Shape;1269;p65"/>
          <p:cNvSpPr/>
          <p:nvPr/>
        </p:nvSpPr>
        <p:spPr>
          <a:xfrm>
            <a:off x="1864610" y="2345145"/>
            <a:ext cx="356586" cy="353876"/>
          </a:xfrm>
          <a:custGeom>
            <a:rect b="b" l="l" r="r" t="t"/>
            <a:pathLst>
              <a:path extrusionOk="0" h="11882" w="11973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65"/>
          <p:cNvSpPr/>
          <p:nvPr/>
        </p:nvSpPr>
        <p:spPr>
          <a:xfrm>
            <a:off x="1908247" y="2962565"/>
            <a:ext cx="269323" cy="351910"/>
          </a:xfrm>
          <a:custGeom>
            <a:rect b="b" l="l" r="r" t="t"/>
            <a:pathLst>
              <a:path extrusionOk="0" h="11816" w="9043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65"/>
          <p:cNvSpPr txBox="1"/>
          <p:nvPr/>
        </p:nvSpPr>
        <p:spPr>
          <a:xfrm>
            <a:off x="250650" y="1253987"/>
            <a:ext cx="8642700" cy="3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72" name="Google Shape;12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699" y="117119"/>
            <a:ext cx="3040400" cy="241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65"/>
          <p:cNvSpPr txBox="1"/>
          <p:nvPr/>
        </p:nvSpPr>
        <p:spPr>
          <a:xfrm>
            <a:off x="112950" y="883025"/>
            <a:ext cx="5213700" cy="18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Immune checkpoints are influenced by immune-related adverse events.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Related to autoimmune attacks.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Inhibitors for skin cancer appear similar to malignant tumors.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Immune-Related Adverse Events can affect other organ systems.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Cutaneous			- Endocrine     -Pulmonary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Gastrointestinal Tract	- Nervous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65"/>
          <p:cNvSpPr txBox="1"/>
          <p:nvPr/>
        </p:nvSpPr>
        <p:spPr>
          <a:xfrm>
            <a:off x="5923250" y="2563875"/>
            <a:ext cx="27873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-Trials of anti-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PD 1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agents in skin cancer and non skin cancers.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75" name="Google Shape;127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325" y="2937188"/>
            <a:ext cx="1811138" cy="2136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65"/>
          <p:cNvSpPr txBox="1"/>
          <p:nvPr/>
        </p:nvSpPr>
        <p:spPr>
          <a:xfrm>
            <a:off x="3140725" y="3447975"/>
            <a:ext cx="46950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Cutaneous immune related adverse events lead to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Rashes    			 - Lichenoid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Eczema    			 - Erythrodermic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Psoriatic   			 - Hypopigmentation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Vitiligo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66"/>
          <p:cNvSpPr txBox="1"/>
          <p:nvPr>
            <p:ph type="title"/>
          </p:nvPr>
        </p:nvSpPr>
        <p:spPr>
          <a:xfrm>
            <a:off x="784325" y="521225"/>
            <a:ext cx="53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Understanding of Mechanisms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How resistance to immunotherapy arises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66"/>
          <p:cNvSpPr txBox="1"/>
          <p:nvPr/>
        </p:nvSpPr>
        <p:spPr>
          <a:xfrm>
            <a:off x="926475" y="1342725"/>
            <a:ext cx="69015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Responsiveness and resistance to </a:t>
            </a:r>
            <a:r>
              <a:rPr i="1" lang="en">
                <a:latin typeface="Poppins"/>
                <a:ea typeface="Poppins"/>
                <a:cs typeface="Poppins"/>
                <a:sym typeface="Poppins"/>
              </a:rPr>
              <a:t>immune checkpoint blockade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* and immunotherapy cannot be predicted by a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biomarker. TMB is not enough.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3" name="Google Shape;1283;p66"/>
          <p:cNvSpPr txBox="1"/>
          <p:nvPr/>
        </p:nvSpPr>
        <p:spPr>
          <a:xfrm>
            <a:off x="926475" y="4794275"/>
            <a:ext cx="75969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oppins"/>
                <a:ea typeface="Poppins"/>
                <a:cs typeface="Poppins"/>
                <a:sym typeface="Poppins"/>
              </a:rPr>
              <a:t>Immune Checkpoint Blockade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: prevents the termination of immune responses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4" name="Google Shape;1284;p66"/>
          <p:cNvSpPr txBox="1"/>
          <p:nvPr/>
        </p:nvSpPr>
        <p:spPr>
          <a:xfrm>
            <a:off x="926475" y="2376650"/>
            <a:ext cx="38805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Tumor cell-intrinsic factors: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Antigens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Antigen Presentation***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Tumor Metabolism***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5" name="Google Shape;1285;p66"/>
          <p:cNvSpPr txBox="1"/>
          <p:nvPr/>
        </p:nvSpPr>
        <p:spPr>
          <a:xfrm>
            <a:off x="5303800" y="2390550"/>
            <a:ext cx="27258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Microenvironment Factors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Macrophages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Fibroblasts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Dendritic Cells and Langerhans cell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Endothelial Cells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NK Cells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" name="Google Shape;12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662" y="0"/>
            <a:ext cx="92273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67"/>
          <p:cNvSpPr txBox="1"/>
          <p:nvPr/>
        </p:nvSpPr>
        <p:spPr>
          <a:xfrm>
            <a:off x="494900" y="4023975"/>
            <a:ext cx="23931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Antigen Presenting Cell</a:t>
            </a:r>
            <a:endParaRPr sz="1100"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92" name="Google Shape;1292;p67"/>
          <p:cNvCxnSpPr/>
          <p:nvPr/>
        </p:nvCxnSpPr>
        <p:spPr>
          <a:xfrm flipH="1" rot="10800000">
            <a:off x="1146475" y="3038500"/>
            <a:ext cx="37500" cy="101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3" name="Google Shape;1293;p67"/>
          <p:cNvCxnSpPr/>
          <p:nvPr/>
        </p:nvCxnSpPr>
        <p:spPr>
          <a:xfrm flipH="1" rot="10800000">
            <a:off x="3485325" y="2800275"/>
            <a:ext cx="129600" cy="97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4" name="Google Shape;1294;p67"/>
          <p:cNvSpPr txBox="1"/>
          <p:nvPr/>
        </p:nvSpPr>
        <p:spPr>
          <a:xfrm>
            <a:off x="2850550" y="3779775"/>
            <a:ext cx="10338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Cytotoxic </a:t>
            </a:r>
            <a:endParaRPr sz="1100"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T Cell</a:t>
            </a:r>
            <a:endParaRPr sz="1100"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5" name="Google Shape;1295;p67"/>
          <p:cNvSpPr txBox="1"/>
          <p:nvPr/>
        </p:nvSpPr>
        <p:spPr>
          <a:xfrm>
            <a:off x="1944850" y="1172350"/>
            <a:ext cx="9057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Immune Checkpoint</a:t>
            </a:r>
            <a:endParaRPr sz="900"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96" name="Google Shape;1296;p67"/>
          <p:cNvCxnSpPr>
            <a:endCxn id="1295" idx="2"/>
          </p:cNvCxnSpPr>
          <p:nvPr/>
        </p:nvCxnSpPr>
        <p:spPr>
          <a:xfrm>
            <a:off x="2072200" y="1423150"/>
            <a:ext cx="3255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7" name="Google Shape;1297;p67"/>
          <p:cNvSpPr txBox="1"/>
          <p:nvPr/>
        </p:nvSpPr>
        <p:spPr>
          <a:xfrm>
            <a:off x="2039800" y="3324975"/>
            <a:ext cx="11181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Predicting antigen presentation</a:t>
            </a:r>
            <a:endParaRPr sz="1000"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98" name="Google Shape;1298;p67"/>
          <p:cNvCxnSpPr>
            <a:stCxn id="1297" idx="0"/>
          </p:cNvCxnSpPr>
          <p:nvPr/>
        </p:nvCxnSpPr>
        <p:spPr>
          <a:xfrm flipH="1" rot="10800000">
            <a:off x="2598850" y="2934375"/>
            <a:ext cx="30600" cy="3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9" name="Google Shape;1299;p67"/>
          <p:cNvSpPr/>
          <p:nvPr/>
        </p:nvSpPr>
        <p:spPr>
          <a:xfrm>
            <a:off x="6410750" y="2907175"/>
            <a:ext cx="2638500" cy="2127900"/>
          </a:xfrm>
          <a:prstGeom prst="ellipse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67"/>
          <p:cNvSpPr/>
          <p:nvPr/>
        </p:nvSpPr>
        <p:spPr>
          <a:xfrm>
            <a:off x="1888775" y="2228925"/>
            <a:ext cx="1476900" cy="166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67"/>
          <p:cNvSpPr/>
          <p:nvPr/>
        </p:nvSpPr>
        <p:spPr>
          <a:xfrm>
            <a:off x="3884350" y="3285975"/>
            <a:ext cx="2494500" cy="166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50"/>
          <p:cNvSpPr txBox="1"/>
          <p:nvPr>
            <p:ph type="title"/>
          </p:nvPr>
        </p:nvSpPr>
        <p:spPr>
          <a:xfrm>
            <a:off x="784325" y="521225"/>
            <a:ext cx="389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FOUNDERS/MENTORS</a:t>
            </a:r>
            <a:endParaRPr sz="2500"/>
          </a:p>
        </p:txBody>
      </p:sp>
      <p:sp>
        <p:nvSpPr>
          <p:cNvPr id="1100" name="Google Shape;1100;p50"/>
          <p:cNvSpPr txBox="1"/>
          <p:nvPr>
            <p:ph idx="2" type="title"/>
          </p:nvPr>
        </p:nvSpPr>
        <p:spPr>
          <a:xfrm>
            <a:off x="-151253" y="3426888"/>
            <a:ext cx="24978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Natalya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Krutovska</a:t>
            </a:r>
            <a:endParaRPr/>
          </a:p>
        </p:txBody>
      </p:sp>
      <p:sp>
        <p:nvSpPr>
          <p:cNvPr id="1101" name="Google Shape;1101;p50"/>
          <p:cNvSpPr txBox="1"/>
          <p:nvPr>
            <p:ph idx="3" type="title"/>
          </p:nvPr>
        </p:nvSpPr>
        <p:spPr>
          <a:xfrm>
            <a:off x="2111125" y="3426900"/>
            <a:ext cx="15579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Deepshikha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Kewlani</a:t>
            </a:r>
            <a:endParaRPr/>
          </a:p>
        </p:txBody>
      </p:sp>
      <p:pic>
        <p:nvPicPr>
          <p:cNvPr id="1102" name="Google Shape;1102;p50"/>
          <p:cNvPicPr preferRelativeResize="0"/>
          <p:nvPr/>
        </p:nvPicPr>
        <p:blipFill rotWithShape="1">
          <a:blip r:embed="rId3">
            <a:alphaModFix/>
          </a:blip>
          <a:srcRect b="0" l="2390" r="2390" t="0"/>
          <a:stretch/>
        </p:blipFill>
        <p:spPr>
          <a:xfrm>
            <a:off x="5672275" y="1707425"/>
            <a:ext cx="1605300" cy="1497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03" name="Google Shape;1103;p50"/>
          <p:cNvPicPr preferRelativeResize="0"/>
          <p:nvPr/>
        </p:nvPicPr>
        <p:blipFill rotWithShape="1">
          <a:blip r:embed="rId4">
            <a:alphaModFix/>
          </a:blip>
          <a:srcRect b="1587" l="0" r="0" t="1597"/>
          <a:stretch/>
        </p:blipFill>
        <p:spPr>
          <a:xfrm>
            <a:off x="342400" y="1709050"/>
            <a:ext cx="1557900" cy="147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04" name="Google Shape;1104;p50"/>
          <p:cNvPicPr preferRelativeResize="0"/>
          <p:nvPr/>
        </p:nvPicPr>
        <p:blipFill rotWithShape="1">
          <a:blip r:embed="rId5">
            <a:alphaModFix/>
          </a:blip>
          <a:srcRect b="3540" l="0" r="0" t="3540"/>
          <a:stretch/>
        </p:blipFill>
        <p:spPr>
          <a:xfrm>
            <a:off x="7402650" y="1672925"/>
            <a:ext cx="1679400" cy="156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05" name="Google Shape;1105;p50"/>
          <p:cNvPicPr preferRelativeResize="0"/>
          <p:nvPr/>
        </p:nvPicPr>
        <p:blipFill rotWithShape="1">
          <a:blip r:embed="rId6">
            <a:alphaModFix/>
          </a:blip>
          <a:srcRect b="0" l="874" r="864" t="0"/>
          <a:stretch/>
        </p:blipFill>
        <p:spPr>
          <a:xfrm>
            <a:off x="3879838" y="1707425"/>
            <a:ext cx="1605300" cy="1497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06" name="Google Shape;1106;p50"/>
          <p:cNvPicPr preferRelativeResize="0"/>
          <p:nvPr/>
        </p:nvPicPr>
        <p:blipFill rotWithShape="1">
          <a:blip r:embed="rId7">
            <a:alphaModFix/>
          </a:blip>
          <a:srcRect b="3236" l="0" r="0" t="3227"/>
          <a:stretch/>
        </p:blipFill>
        <p:spPr>
          <a:xfrm>
            <a:off x="2087425" y="1709050"/>
            <a:ext cx="1605300" cy="149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07" name="Google Shape;1107;p50"/>
          <p:cNvSpPr txBox="1"/>
          <p:nvPr/>
        </p:nvSpPr>
        <p:spPr>
          <a:xfrm>
            <a:off x="4009188" y="3224825"/>
            <a:ext cx="14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Mahnoor Memon</a:t>
            </a:r>
            <a:endParaRPr b="1"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8" name="Google Shape;1108;p50"/>
          <p:cNvSpPr txBox="1"/>
          <p:nvPr/>
        </p:nvSpPr>
        <p:spPr>
          <a:xfrm>
            <a:off x="5724525" y="3224825"/>
            <a:ext cx="13737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Zaina </a:t>
            </a:r>
            <a:endParaRPr sz="1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Syed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9" name="Google Shape;1109;p50"/>
          <p:cNvSpPr txBox="1"/>
          <p:nvPr/>
        </p:nvSpPr>
        <p:spPr>
          <a:xfrm>
            <a:off x="7555500" y="3224825"/>
            <a:ext cx="137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Alia Isabekova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Google Shape;130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662" y="0"/>
            <a:ext cx="92273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68"/>
          <p:cNvSpPr txBox="1"/>
          <p:nvPr/>
        </p:nvSpPr>
        <p:spPr>
          <a:xfrm>
            <a:off x="494900" y="4023975"/>
            <a:ext cx="23931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Antigen Presenting Cell</a:t>
            </a:r>
            <a:endParaRPr sz="1100"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08" name="Google Shape;1308;p68"/>
          <p:cNvCxnSpPr/>
          <p:nvPr/>
        </p:nvCxnSpPr>
        <p:spPr>
          <a:xfrm flipH="1" rot="10800000">
            <a:off x="1146475" y="3038500"/>
            <a:ext cx="37500" cy="101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9" name="Google Shape;1309;p68"/>
          <p:cNvCxnSpPr/>
          <p:nvPr/>
        </p:nvCxnSpPr>
        <p:spPr>
          <a:xfrm flipH="1" rot="10800000">
            <a:off x="3485325" y="2800275"/>
            <a:ext cx="129600" cy="97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0" name="Google Shape;1310;p68"/>
          <p:cNvSpPr txBox="1"/>
          <p:nvPr/>
        </p:nvSpPr>
        <p:spPr>
          <a:xfrm>
            <a:off x="2850550" y="3779775"/>
            <a:ext cx="10338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Cytotoxic </a:t>
            </a:r>
            <a:endParaRPr sz="1100"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T Cell</a:t>
            </a:r>
            <a:endParaRPr sz="1100"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1" name="Google Shape;1311;p68"/>
          <p:cNvSpPr txBox="1"/>
          <p:nvPr/>
        </p:nvSpPr>
        <p:spPr>
          <a:xfrm>
            <a:off x="1944850" y="1172350"/>
            <a:ext cx="9057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Immune Checkpoint</a:t>
            </a:r>
            <a:endParaRPr sz="900"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12" name="Google Shape;1312;p68"/>
          <p:cNvCxnSpPr>
            <a:endCxn id="1311" idx="2"/>
          </p:cNvCxnSpPr>
          <p:nvPr/>
        </p:nvCxnSpPr>
        <p:spPr>
          <a:xfrm>
            <a:off x="2072200" y="1423150"/>
            <a:ext cx="3255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3" name="Google Shape;1313;p68"/>
          <p:cNvSpPr txBox="1"/>
          <p:nvPr/>
        </p:nvSpPr>
        <p:spPr>
          <a:xfrm>
            <a:off x="2039800" y="3324975"/>
            <a:ext cx="11181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Predicting antigen presentation</a:t>
            </a:r>
            <a:endParaRPr sz="1000"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14" name="Google Shape;1314;p68"/>
          <p:cNvCxnSpPr>
            <a:stCxn id="1313" idx="0"/>
          </p:cNvCxnSpPr>
          <p:nvPr/>
        </p:nvCxnSpPr>
        <p:spPr>
          <a:xfrm flipH="1" rot="10800000">
            <a:off x="2598850" y="2934375"/>
            <a:ext cx="30600" cy="3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5" name="Google Shape;1315;p68"/>
          <p:cNvSpPr/>
          <p:nvPr/>
        </p:nvSpPr>
        <p:spPr>
          <a:xfrm>
            <a:off x="6410750" y="2907175"/>
            <a:ext cx="2638500" cy="2127900"/>
          </a:xfrm>
          <a:prstGeom prst="ellipse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68"/>
          <p:cNvSpPr/>
          <p:nvPr/>
        </p:nvSpPr>
        <p:spPr>
          <a:xfrm>
            <a:off x="3884350" y="469925"/>
            <a:ext cx="2086200" cy="110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" name="Google Shape;132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662" y="0"/>
            <a:ext cx="92273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69"/>
          <p:cNvSpPr txBox="1"/>
          <p:nvPr/>
        </p:nvSpPr>
        <p:spPr>
          <a:xfrm>
            <a:off x="494900" y="4023975"/>
            <a:ext cx="23931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Antigen Presenting Cell</a:t>
            </a:r>
            <a:endParaRPr sz="1100"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23" name="Google Shape;1323;p69"/>
          <p:cNvCxnSpPr/>
          <p:nvPr/>
        </p:nvCxnSpPr>
        <p:spPr>
          <a:xfrm flipH="1" rot="10800000">
            <a:off x="1146475" y="3038500"/>
            <a:ext cx="37500" cy="101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4" name="Google Shape;1324;p69"/>
          <p:cNvCxnSpPr/>
          <p:nvPr/>
        </p:nvCxnSpPr>
        <p:spPr>
          <a:xfrm flipH="1" rot="10800000">
            <a:off x="3485325" y="2800275"/>
            <a:ext cx="129600" cy="97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5" name="Google Shape;1325;p69"/>
          <p:cNvSpPr txBox="1"/>
          <p:nvPr/>
        </p:nvSpPr>
        <p:spPr>
          <a:xfrm>
            <a:off x="2850550" y="3779775"/>
            <a:ext cx="10338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Cytotoxic </a:t>
            </a:r>
            <a:endParaRPr sz="1100"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T Cell</a:t>
            </a:r>
            <a:endParaRPr sz="1100"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26" name="Google Shape;1326;p69"/>
          <p:cNvSpPr txBox="1"/>
          <p:nvPr/>
        </p:nvSpPr>
        <p:spPr>
          <a:xfrm>
            <a:off x="1944850" y="1172350"/>
            <a:ext cx="9057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Immune Checkpoint</a:t>
            </a:r>
            <a:endParaRPr sz="900"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27" name="Google Shape;1327;p69"/>
          <p:cNvCxnSpPr>
            <a:endCxn id="1326" idx="2"/>
          </p:cNvCxnSpPr>
          <p:nvPr/>
        </p:nvCxnSpPr>
        <p:spPr>
          <a:xfrm>
            <a:off x="2072200" y="1423150"/>
            <a:ext cx="3255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8" name="Google Shape;1328;p69"/>
          <p:cNvSpPr txBox="1"/>
          <p:nvPr/>
        </p:nvSpPr>
        <p:spPr>
          <a:xfrm>
            <a:off x="2039800" y="3324975"/>
            <a:ext cx="11181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Predicting antigen presentation</a:t>
            </a:r>
            <a:endParaRPr sz="1000"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29" name="Google Shape;1329;p69"/>
          <p:cNvCxnSpPr>
            <a:stCxn id="1328" idx="0"/>
          </p:cNvCxnSpPr>
          <p:nvPr/>
        </p:nvCxnSpPr>
        <p:spPr>
          <a:xfrm flipH="1" rot="10800000">
            <a:off x="2598850" y="2934375"/>
            <a:ext cx="30600" cy="3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0" name="Google Shape;1330;p69"/>
          <p:cNvSpPr/>
          <p:nvPr/>
        </p:nvSpPr>
        <p:spPr>
          <a:xfrm>
            <a:off x="6410750" y="2907175"/>
            <a:ext cx="2638500" cy="2127900"/>
          </a:xfrm>
          <a:prstGeom prst="ellipse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69"/>
          <p:cNvSpPr/>
          <p:nvPr/>
        </p:nvSpPr>
        <p:spPr>
          <a:xfrm>
            <a:off x="4072325" y="1823050"/>
            <a:ext cx="2086200" cy="129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Google Shape;133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662" y="0"/>
            <a:ext cx="92273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70"/>
          <p:cNvSpPr txBox="1"/>
          <p:nvPr/>
        </p:nvSpPr>
        <p:spPr>
          <a:xfrm>
            <a:off x="494900" y="4023975"/>
            <a:ext cx="23931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Antigen Presenting Cell</a:t>
            </a:r>
            <a:endParaRPr sz="1100"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38" name="Google Shape;1338;p70"/>
          <p:cNvCxnSpPr/>
          <p:nvPr/>
        </p:nvCxnSpPr>
        <p:spPr>
          <a:xfrm flipH="1" rot="10800000">
            <a:off x="1146475" y="3038500"/>
            <a:ext cx="37500" cy="101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9" name="Google Shape;1339;p70"/>
          <p:cNvCxnSpPr/>
          <p:nvPr/>
        </p:nvCxnSpPr>
        <p:spPr>
          <a:xfrm flipH="1" rot="10800000">
            <a:off x="3485325" y="2800275"/>
            <a:ext cx="129600" cy="97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0" name="Google Shape;1340;p70"/>
          <p:cNvSpPr txBox="1"/>
          <p:nvPr/>
        </p:nvSpPr>
        <p:spPr>
          <a:xfrm>
            <a:off x="2850550" y="3779775"/>
            <a:ext cx="10338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Cytotoxic </a:t>
            </a:r>
            <a:endParaRPr sz="1100"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T Cell</a:t>
            </a:r>
            <a:endParaRPr sz="1100"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1" name="Google Shape;1341;p70"/>
          <p:cNvSpPr txBox="1"/>
          <p:nvPr/>
        </p:nvSpPr>
        <p:spPr>
          <a:xfrm>
            <a:off x="1944850" y="1172350"/>
            <a:ext cx="9057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Immune Checkpoint</a:t>
            </a:r>
            <a:endParaRPr sz="900"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42" name="Google Shape;1342;p70"/>
          <p:cNvCxnSpPr>
            <a:endCxn id="1341" idx="2"/>
          </p:cNvCxnSpPr>
          <p:nvPr/>
        </p:nvCxnSpPr>
        <p:spPr>
          <a:xfrm>
            <a:off x="2072200" y="1423150"/>
            <a:ext cx="3255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3" name="Google Shape;1343;p70"/>
          <p:cNvSpPr txBox="1"/>
          <p:nvPr/>
        </p:nvSpPr>
        <p:spPr>
          <a:xfrm>
            <a:off x="2039800" y="3324975"/>
            <a:ext cx="11181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Predicting antigen presentation</a:t>
            </a:r>
            <a:endParaRPr sz="1000">
              <a:highlight>
                <a:srgbClr val="FFFF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44" name="Google Shape;1344;p70"/>
          <p:cNvCxnSpPr>
            <a:stCxn id="1343" idx="0"/>
          </p:cNvCxnSpPr>
          <p:nvPr/>
        </p:nvCxnSpPr>
        <p:spPr>
          <a:xfrm flipH="1" rot="10800000">
            <a:off x="2598850" y="2934375"/>
            <a:ext cx="30600" cy="3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5" name="Google Shape;1345;p70"/>
          <p:cNvSpPr/>
          <p:nvPr/>
        </p:nvSpPr>
        <p:spPr>
          <a:xfrm>
            <a:off x="6410750" y="2907175"/>
            <a:ext cx="2638500" cy="2127900"/>
          </a:xfrm>
          <a:prstGeom prst="ellipse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70"/>
          <p:cNvSpPr/>
          <p:nvPr/>
        </p:nvSpPr>
        <p:spPr>
          <a:xfrm>
            <a:off x="6326350" y="3123975"/>
            <a:ext cx="2859300" cy="180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71"/>
          <p:cNvSpPr txBox="1"/>
          <p:nvPr/>
        </p:nvSpPr>
        <p:spPr>
          <a:xfrm>
            <a:off x="604225" y="1168175"/>
            <a:ext cx="51963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Overcoming b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arriers in the  efficacy of immunotherapy which is delineated by tumor cell-intrinsic, T cell and microenvironment obstacles.</a:t>
            </a:r>
            <a:endParaRPr/>
          </a:p>
        </p:txBody>
      </p:sp>
      <p:sp>
        <p:nvSpPr>
          <p:cNvPr id="1352" name="Google Shape;1352;p71"/>
          <p:cNvSpPr txBox="1"/>
          <p:nvPr/>
        </p:nvSpPr>
        <p:spPr>
          <a:xfrm>
            <a:off x="604225" y="523675"/>
            <a:ext cx="39477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Working towards...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72"/>
          <p:cNvSpPr txBox="1"/>
          <p:nvPr>
            <p:ph type="title"/>
          </p:nvPr>
        </p:nvSpPr>
        <p:spPr>
          <a:xfrm>
            <a:off x="784325" y="521225"/>
            <a:ext cx="53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58" name="Google Shape;1358;p72"/>
          <p:cNvSpPr txBox="1"/>
          <p:nvPr>
            <p:ph idx="1" type="subTitle"/>
          </p:nvPr>
        </p:nvSpPr>
        <p:spPr>
          <a:xfrm>
            <a:off x="2698946" y="2263462"/>
            <a:ext cx="3746100" cy="16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72"/>
          <p:cNvSpPr txBox="1"/>
          <p:nvPr/>
        </p:nvSpPr>
        <p:spPr>
          <a:xfrm>
            <a:off x="537650" y="1188650"/>
            <a:ext cx="7108500" cy="30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The research journal focuses on the progress of immunotherapy for skin cancers and it reviews different mechanisms of resistance to immunotherapy.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The research found that skin cancers are highly immunogenic due to the presence of tumor-associated antigens, mutations, and/or viral gene expression.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Melanoma is used as the typical example of a solid tumor for the development of immunotherapy.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○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Research with melanoma suggests the potential for the immune system to cure solid tumors.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60" name="Google Shape;13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300" y="2879300"/>
            <a:ext cx="1754050" cy="19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73"/>
          <p:cNvSpPr txBox="1"/>
          <p:nvPr>
            <p:ph idx="1" type="subTitle"/>
          </p:nvPr>
        </p:nvSpPr>
        <p:spPr>
          <a:xfrm>
            <a:off x="743200" y="1373250"/>
            <a:ext cx="6573900" cy="23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Using the research found with melanoma, other skin cancers have been found to be treated successfully with anti-PD-1 inhibitors.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Unfortunately not all patients are treated completely with these treatments due to barriers that disrupt the efficacy of immunotherapy.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Research regarding these barriers is still ongoing. 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1366" name="Google Shape;136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775" y="2908025"/>
            <a:ext cx="1983775" cy="19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4"/>
          <p:cNvSpPr txBox="1"/>
          <p:nvPr/>
        </p:nvSpPr>
        <p:spPr>
          <a:xfrm>
            <a:off x="1043525" y="1436925"/>
            <a:ext cx="51606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Kelly G Paulson, Miranda C Lahman, Aude G Chapuis, Isaac Brownell, Immunotherapy for skin cancer, International Immunology, Volume 31, Issue 7, July 2019, Pages 465–475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/>
              </a:rPr>
              <a:t>https://doi.org/10.1093/intimm/dxz012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74"/>
          <p:cNvSpPr txBox="1"/>
          <p:nvPr/>
        </p:nvSpPr>
        <p:spPr>
          <a:xfrm>
            <a:off x="1043525" y="558825"/>
            <a:ext cx="33816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Citations</a:t>
            </a:r>
            <a:endParaRPr sz="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75"/>
          <p:cNvSpPr txBox="1"/>
          <p:nvPr/>
        </p:nvSpPr>
        <p:spPr>
          <a:xfrm>
            <a:off x="2690225" y="2092800"/>
            <a:ext cx="36495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Discussion</a:t>
            </a:r>
            <a:endParaRPr sz="4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76"/>
          <p:cNvSpPr txBox="1"/>
          <p:nvPr/>
        </p:nvSpPr>
        <p:spPr>
          <a:xfrm>
            <a:off x="2701625" y="1893225"/>
            <a:ext cx="3649500" cy="30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Jamilia Isabekova</a:t>
            </a:r>
            <a:endParaRPr sz="46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Hunter graduate (2015); 4th Year Medical Student at SUNY Downstate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77"/>
          <p:cNvSpPr txBox="1"/>
          <p:nvPr>
            <p:ph type="ctrTitle"/>
          </p:nvPr>
        </p:nvSpPr>
        <p:spPr>
          <a:xfrm>
            <a:off x="396072" y="921883"/>
            <a:ext cx="8351856" cy="74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1B1B"/>
              </a:buClr>
              <a:buSzPts val="3600"/>
              <a:buFont typeface="Twentieth Century"/>
              <a:buNone/>
            </a:pPr>
            <a:r>
              <a:rPr lang="en" sz="3600">
                <a:latin typeface="Twentieth Century"/>
                <a:ea typeface="Twentieth Century"/>
                <a:cs typeface="Twentieth Century"/>
                <a:sym typeface="Twentieth Century"/>
              </a:rPr>
              <a:t>Working in A Research Laboratory as an Undergraduate Student</a:t>
            </a:r>
            <a:endParaRPr sz="1100"/>
          </a:p>
        </p:txBody>
      </p:sp>
      <p:sp>
        <p:nvSpPr>
          <p:cNvPr id="1388" name="Google Shape;1388;p77"/>
          <p:cNvSpPr txBox="1"/>
          <p:nvPr>
            <p:ph idx="1" type="subTitle"/>
          </p:nvPr>
        </p:nvSpPr>
        <p:spPr>
          <a:xfrm>
            <a:off x="396071" y="1993101"/>
            <a:ext cx="8266315" cy="370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r>
              <a:rPr lang="en" sz="11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How to get in, make the most of the experience, and what you can do during COVID-19 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1B1B"/>
              </a:buClr>
              <a:buSzPts val="1800"/>
              <a:buNone/>
            </a:pPr>
            <a:r>
              <a:t/>
            </a:r>
            <a:endParaRPr sz="1100"/>
          </a:p>
        </p:txBody>
      </p:sp>
      <p:sp>
        <p:nvSpPr>
          <p:cNvPr id="1389" name="Google Shape;1389;p77"/>
          <p:cNvSpPr txBox="1"/>
          <p:nvPr>
            <p:ph idx="2" type="body"/>
          </p:nvPr>
        </p:nvSpPr>
        <p:spPr>
          <a:xfrm>
            <a:off x="395288" y="3035861"/>
            <a:ext cx="5853112" cy="10656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100"/>
              <a:buNone/>
            </a:pPr>
            <a:r>
              <a:rPr lang="en" sz="11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Srinjoy Goswami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00000"/>
              </a:buClr>
              <a:buSzPts val="1100"/>
              <a:buNone/>
            </a:pPr>
            <a:r>
              <a:rPr lang="en" sz="11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Research Volunteer: Guzman Laboratory Weill Cornell Medicine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00000"/>
              </a:buClr>
              <a:buSzPts val="1100"/>
              <a:buNone/>
            </a:pPr>
            <a:r>
              <a:rPr lang="en" sz="11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Laboratory Assistant: Hematology/Oncology Department Weill Cornell Medicine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00000"/>
              </a:buClr>
              <a:buSzPts val="1100"/>
              <a:buNone/>
            </a:pPr>
            <a:r>
              <a:rPr lang="en" sz="11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Junior Yalow Scholar Undergraduate Student: City University of New York Hunter College </a:t>
            </a:r>
            <a:endParaRPr sz="1100"/>
          </a:p>
        </p:txBody>
      </p:sp>
      <p:sp>
        <p:nvSpPr>
          <p:cNvPr id="1390" name="Google Shape;1390;p77"/>
          <p:cNvSpPr txBox="1"/>
          <p:nvPr/>
        </p:nvSpPr>
        <p:spPr>
          <a:xfrm>
            <a:off x="315389" y="2336500"/>
            <a:ext cx="7101904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Hunter College Pre-Health Journal Club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06/05/2020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1" name="Google Shape;139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65" y="64213"/>
            <a:ext cx="1335881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1535" y="64213"/>
            <a:ext cx="2514600" cy="521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51"/>
          <p:cNvSpPr txBox="1"/>
          <p:nvPr>
            <p:ph type="title"/>
          </p:nvPr>
        </p:nvSpPr>
        <p:spPr>
          <a:xfrm>
            <a:off x="784325" y="521225"/>
            <a:ext cx="370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Special Speakers</a:t>
            </a:r>
            <a:endParaRPr sz="2500"/>
          </a:p>
        </p:txBody>
      </p:sp>
      <p:sp>
        <p:nvSpPr>
          <p:cNvPr id="1115" name="Google Shape;1115;p51"/>
          <p:cNvSpPr txBox="1"/>
          <p:nvPr>
            <p:ph idx="2" type="title"/>
          </p:nvPr>
        </p:nvSpPr>
        <p:spPr>
          <a:xfrm>
            <a:off x="1408050" y="3330050"/>
            <a:ext cx="1901100" cy="4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Jamilia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Isabekova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51"/>
          <p:cNvSpPr txBox="1"/>
          <p:nvPr>
            <p:ph idx="3" type="title"/>
          </p:nvPr>
        </p:nvSpPr>
        <p:spPr>
          <a:xfrm>
            <a:off x="5474000" y="2977600"/>
            <a:ext cx="1352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Srinjoy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Goswami</a:t>
            </a:r>
            <a:endParaRPr/>
          </a:p>
        </p:txBody>
      </p:sp>
      <p:sp>
        <p:nvSpPr>
          <p:cNvPr id="1117" name="Google Shape;1117;p51"/>
          <p:cNvSpPr txBox="1"/>
          <p:nvPr>
            <p:ph idx="4" type="subTitle"/>
          </p:nvPr>
        </p:nvSpPr>
        <p:spPr>
          <a:xfrm>
            <a:off x="4901300" y="3550300"/>
            <a:ext cx="24978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Junior Yalow Scholar at Hunter. Lab Assistant/Research Weill Cornell Medicine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18" name="Google Shape;1118;p51"/>
          <p:cNvPicPr preferRelativeResize="0"/>
          <p:nvPr/>
        </p:nvPicPr>
        <p:blipFill rotWithShape="1">
          <a:blip r:embed="rId3">
            <a:alphaModFix/>
          </a:blip>
          <a:srcRect b="3366" l="0" r="0" t="3375"/>
          <a:stretch/>
        </p:blipFill>
        <p:spPr>
          <a:xfrm>
            <a:off x="1555950" y="1480600"/>
            <a:ext cx="1605300" cy="1497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19" name="Google Shape;1119;p51"/>
          <p:cNvPicPr preferRelativeResize="0"/>
          <p:nvPr/>
        </p:nvPicPr>
        <p:blipFill rotWithShape="1">
          <a:blip r:embed="rId4">
            <a:alphaModFix/>
          </a:blip>
          <a:srcRect b="23782" l="0" r="0" t="23787"/>
          <a:stretch/>
        </p:blipFill>
        <p:spPr>
          <a:xfrm>
            <a:off x="5347550" y="1480600"/>
            <a:ext cx="1605300" cy="149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20" name="Google Shape;1120;p51"/>
          <p:cNvSpPr txBox="1"/>
          <p:nvPr/>
        </p:nvSpPr>
        <p:spPr>
          <a:xfrm>
            <a:off x="1373850" y="3512625"/>
            <a:ext cx="1969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Fourth Year Medical Student at SUNY Downstate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8" name="Google Shape;1398;p78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9" name="Google Shape;1399;p78"/>
          <p:cNvSpPr/>
          <p:nvPr/>
        </p:nvSpPr>
        <p:spPr>
          <a:xfrm>
            <a:off x="0" y="0"/>
            <a:ext cx="410141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00" name="Google Shape;1400;p78"/>
          <p:cNvSpPr txBox="1"/>
          <p:nvPr>
            <p:ph type="title"/>
          </p:nvPr>
        </p:nvSpPr>
        <p:spPr>
          <a:xfrm>
            <a:off x="633548" y="40615"/>
            <a:ext cx="3341428" cy="1430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wentieth Century"/>
              <a:buNone/>
            </a:pPr>
            <a:r>
              <a:rPr lang="en" sz="21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BACKGROUND IN RESEARCH:</a:t>
            </a:r>
            <a:br>
              <a:rPr lang="en" sz="21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" sz="21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ALBERT EINSTEIN COLLEGE OF MEDICINE UNDER DR. SUMANTA GOSWAMI </a:t>
            </a:r>
            <a:endParaRPr sz="1100"/>
          </a:p>
        </p:txBody>
      </p:sp>
      <p:cxnSp>
        <p:nvCxnSpPr>
          <p:cNvPr id="1401" name="Google Shape;1401;p78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D0EE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2" name="Google Shape;1402;p78"/>
          <p:cNvSpPr txBox="1"/>
          <p:nvPr>
            <p:ph idx="1" type="body"/>
          </p:nvPr>
        </p:nvSpPr>
        <p:spPr>
          <a:xfrm>
            <a:off x="521914" y="1381143"/>
            <a:ext cx="33879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603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b="0" lang="en" sz="1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Most significant project focused on:</a:t>
            </a:r>
            <a:endParaRPr b="0" sz="1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0" lang="en" sz="1300">
                <a:solidFill>
                  <a:srgbClr val="FFFFFF"/>
                </a:solidFill>
              </a:rPr>
              <a:t>WNT Signaling Pathway Involvement in Breast Cancer Stem Cells and Metastasis</a:t>
            </a:r>
            <a:endParaRPr sz="1300"/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0" lang="en" sz="1300">
                <a:solidFill>
                  <a:srgbClr val="FFFFFF"/>
                </a:solidFill>
              </a:rPr>
              <a:t>Contributes to Tumor Microenvironment enrichment of Breast Cancer Stem Cells (BCSCs) </a:t>
            </a:r>
            <a:endParaRPr sz="1300"/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0" lang="en" sz="1300">
                <a:solidFill>
                  <a:srgbClr val="FFFFFF"/>
                </a:solidFill>
              </a:rPr>
              <a:t>Identification of BSCS that help in process of intravasation</a:t>
            </a:r>
            <a:endParaRPr sz="1300"/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0" lang="en" sz="1300">
                <a:solidFill>
                  <a:srgbClr val="FFFFFF"/>
                </a:solidFill>
              </a:rPr>
              <a:t>With WNT inhibitors intravasation was inhibited in intravasation assay.</a:t>
            </a:r>
            <a:endParaRPr sz="1300"/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0" lang="en" sz="1300">
                <a:solidFill>
                  <a:srgbClr val="FFFFFF"/>
                </a:solidFill>
              </a:rPr>
              <a:t>PyMT primer quantification data used to determine level of metastasis in FvB mice</a:t>
            </a:r>
            <a:endParaRPr sz="1300"/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0" lang="en" sz="1300">
                <a:solidFill>
                  <a:srgbClr val="FFFFFF"/>
                </a:solidFill>
              </a:rPr>
              <a:t>For SCID GAPDH showed similar result</a:t>
            </a:r>
            <a:endParaRPr sz="1300"/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0" lang="en" sz="1300">
                <a:solidFill>
                  <a:srgbClr val="FFFFFF"/>
                </a:solidFill>
              </a:rPr>
              <a:t>Primary tumor size decreased as well. </a:t>
            </a:r>
            <a:endParaRPr sz="1300"/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0" lang="en" sz="1300">
                <a:solidFill>
                  <a:srgbClr val="FFFFFF"/>
                </a:solidFill>
              </a:rPr>
              <a:t>Wnt Pathway and intravasation linkage shown </a:t>
            </a:r>
            <a:endParaRPr sz="1300"/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0" lang="en" sz="1300">
                <a:solidFill>
                  <a:srgbClr val="FFFFFF"/>
                </a:solidFill>
              </a:rPr>
              <a:t>Development of an intravasation scor</a:t>
            </a:r>
            <a:r>
              <a:rPr b="0" lang="en" sz="1100">
                <a:solidFill>
                  <a:srgbClr val="FFFFFF"/>
                </a:solidFill>
              </a:rPr>
              <a:t>e. 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t/>
            </a:r>
            <a:endParaRPr b="0" sz="1100">
              <a:solidFill>
                <a:srgbClr val="FFFFFF"/>
              </a:solidFill>
            </a:endParaRPr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t/>
            </a:r>
            <a:endParaRPr b="0" sz="1100">
              <a:solidFill>
                <a:srgbClr val="FFFFFF"/>
              </a:solidFill>
            </a:endParaRPr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t/>
            </a:r>
            <a:endParaRPr b="0" sz="1100">
              <a:solidFill>
                <a:srgbClr val="FFFFFF"/>
              </a:solidFill>
            </a:endParaRPr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t/>
            </a:r>
            <a:endParaRPr b="0" sz="1100">
              <a:solidFill>
                <a:srgbClr val="FFFFFF"/>
              </a:solidFill>
            </a:endParaRPr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t/>
            </a:r>
            <a:endParaRPr b="0" sz="1100">
              <a:solidFill>
                <a:srgbClr val="FFFFFF"/>
              </a:solidFill>
            </a:endParaRPr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t/>
            </a:r>
            <a:endParaRPr b="0" sz="1100">
              <a:solidFill>
                <a:srgbClr val="FFFFFF"/>
              </a:solidFill>
            </a:endParaRPr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t/>
            </a:r>
            <a:endParaRPr b="0" sz="1100">
              <a:solidFill>
                <a:srgbClr val="FFFFFF"/>
              </a:solidFill>
            </a:endParaRPr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t/>
            </a:r>
            <a:endParaRPr b="0" sz="1100">
              <a:solidFill>
                <a:srgbClr val="FFFFFF"/>
              </a:solidFill>
            </a:endParaRPr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t/>
            </a:r>
            <a:endParaRPr b="0" sz="1100">
              <a:solidFill>
                <a:srgbClr val="FFFFFF"/>
              </a:solidFill>
            </a:endParaRPr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t/>
            </a:r>
            <a:endParaRPr b="0"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t/>
            </a:r>
            <a:endParaRPr sz="11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A picture containing screenshot&#10;&#10;Description automatically generated" id="1403" name="Google Shape;1403;p7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" l="0" r="2907" t="0"/>
          <a:stretch/>
        </p:blipFill>
        <p:spPr>
          <a:xfrm>
            <a:off x="6507647" y="81853"/>
            <a:ext cx="2232734" cy="129929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pic>
        <p:nvPicPr>
          <p:cNvPr descr="A screenshot of a cell phone&#10;&#10;Description automatically generated" id="1404" name="Google Shape;140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7548" y="118987"/>
            <a:ext cx="2173963" cy="1352486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78"/>
          <p:cNvSpPr/>
          <p:nvPr/>
        </p:nvSpPr>
        <p:spPr>
          <a:xfrm>
            <a:off x="4449753" y="1478131"/>
            <a:ext cx="2123041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Cancer cells capable of transendothelial migration have a gene expression signature like breast cancer stem cells: </a:t>
            </a:r>
            <a:r>
              <a:rPr lang="en" sz="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We performed Transendothelial migration using 231 cells and BACs ans separated the cancer cells and performed qRT-PCR on them</a:t>
            </a:r>
            <a:endParaRPr sz="1100"/>
          </a:p>
        </p:txBody>
      </p:sp>
      <p:sp>
        <p:nvSpPr>
          <p:cNvPr id="1406" name="Google Shape;1406;p78"/>
          <p:cNvSpPr/>
          <p:nvPr/>
        </p:nvSpPr>
        <p:spPr>
          <a:xfrm>
            <a:off x="6674706" y="1374359"/>
            <a:ext cx="2123041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Inhibition of transendothelial migration by wnt inhibitors: </a:t>
            </a:r>
            <a:r>
              <a:rPr lang="en" sz="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We performed Transendothelial migration using 231 cells and BACs and inhibited the same with Salinomycin and LRP6 antibody N=6, p&lt;0.001. Error bars correspond to standard error</a:t>
            </a:r>
            <a:endParaRPr sz="1100"/>
          </a:p>
        </p:txBody>
      </p:sp>
      <p:pic>
        <p:nvPicPr>
          <p:cNvPr descr="A close up of a map&#10;&#10;Description automatically generated" id="1407" name="Google Shape;1407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9229" y="2292294"/>
            <a:ext cx="2302345" cy="808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1408" name="Google Shape;1408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5934" y="2269231"/>
            <a:ext cx="2478180" cy="820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ock&#10;&#10;Description automatically generated" id="1409" name="Google Shape;1409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73630" y="3579063"/>
            <a:ext cx="2061796" cy="12394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ock&#10;&#10;Description automatically generated" id="1410" name="Google Shape;1410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99229" y="3579063"/>
            <a:ext cx="2113012" cy="1270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5" name="Google Shape;1415;p79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6" name="Google Shape;1416;p79"/>
          <p:cNvSpPr/>
          <p:nvPr/>
        </p:nvSpPr>
        <p:spPr>
          <a:xfrm>
            <a:off x="0" y="0"/>
            <a:ext cx="410141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17" name="Google Shape;1417;p79"/>
          <p:cNvSpPr txBox="1"/>
          <p:nvPr>
            <p:ph type="title"/>
          </p:nvPr>
        </p:nvSpPr>
        <p:spPr>
          <a:xfrm>
            <a:off x="768097" y="438912"/>
            <a:ext cx="283431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wentieth Century"/>
              <a:buNone/>
            </a:pPr>
            <a:r>
              <a:rPr lang="en" sz="2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BACKGROUND IN RESEARCH: WEILL CORNELL MEDICINE UNDER DR. MONICA GUZMAN</a:t>
            </a:r>
            <a:endParaRPr sz="1100"/>
          </a:p>
        </p:txBody>
      </p:sp>
      <p:cxnSp>
        <p:nvCxnSpPr>
          <p:cNvPr id="1418" name="Google Shape;1418;p79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D0EE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9" name="Google Shape;1419;p79"/>
          <p:cNvSpPr txBox="1"/>
          <p:nvPr>
            <p:ph idx="1" type="body"/>
          </p:nvPr>
        </p:nvSpPr>
        <p:spPr>
          <a:xfrm>
            <a:off x="603363" y="1874399"/>
            <a:ext cx="31638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540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</a:pPr>
            <a:r>
              <a:rPr b="0" lang="en" sz="1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Projects Focused around: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rPr b="0" lang="en" sz="1200">
                <a:solidFill>
                  <a:srgbClr val="FFFFFF"/>
                </a:solidFill>
              </a:rPr>
              <a:t>Role Leukemia Stem Cells (LSCs) in Acute Myeloid Leukemia and therapeutic methods to target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rPr b="0" lang="en" sz="1200">
                <a:solidFill>
                  <a:srgbClr val="FFFFFF"/>
                </a:solidFill>
              </a:rPr>
              <a:t>Targeting of CLL-1 in Leukemia Stem Cells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rPr b="0" lang="en" sz="1200">
                <a:solidFill>
                  <a:srgbClr val="FFFFFF"/>
                </a:solidFill>
              </a:rPr>
              <a:t>CAR-T cells used to target CLL-1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rPr b="0" lang="en" sz="1200">
                <a:solidFill>
                  <a:srgbClr val="FFFFFF"/>
                </a:solidFill>
              </a:rPr>
              <a:t>Several treatment methods showed success in elimination of CLL-1 positive LSCs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rPr b="0" lang="en" sz="1200">
                <a:solidFill>
                  <a:srgbClr val="FFFFFF"/>
                </a:solidFill>
              </a:rPr>
              <a:t>Role of Ferroportin and Iron-nanoparticle drugs on LSCs. 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rPr b="0" lang="en" sz="1200">
                <a:solidFill>
                  <a:srgbClr val="FFFFFF"/>
                </a:solidFill>
              </a:rPr>
              <a:t>Downregulation of Ferroprotein in LSCs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rPr b="0" lang="en" sz="1200">
                <a:solidFill>
                  <a:srgbClr val="FFFFFF"/>
                </a:solidFill>
              </a:rPr>
              <a:t>Iron-overload eliminates LSCs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rPr b="0" lang="en" sz="1200">
                <a:solidFill>
                  <a:srgbClr val="FFFFFF"/>
                </a:solidFill>
              </a:rPr>
              <a:t>Working to better understand the mechanism 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rPr b="0" lang="en" sz="1200">
                <a:solidFill>
                  <a:srgbClr val="FFFFFF"/>
                </a:solidFill>
              </a:rPr>
              <a:t>Develop more efficient/effective methods for treatment. 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t/>
            </a:r>
            <a:endParaRPr sz="11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A picture containing game&#10;&#10;Description automatically generated" id="1420" name="Google Shape;1420;p7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581" r="10580" t="0"/>
          <a:stretch/>
        </p:blipFill>
        <p:spPr>
          <a:xfrm>
            <a:off x="4572000" y="841646"/>
            <a:ext cx="4091941" cy="3460208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5" name="Google Shape;1425;p80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6" name="Google Shape;1426;p80"/>
          <p:cNvSpPr/>
          <p:nvPr/>
        </p:nvSpPr>
        <p:spPr>
          <a:xfrm>
            <a:off x="0" y="0"/>
            <a:ext cx="410141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27" name="Google Shape;1427;p80"/>
          <p:cNvSpPr txBox="1"/>
          <p:nvPr>
            <p:ph type="title"/>
          </p:nvPr>
        </p:nvSpPr>
        <p:spPr>
          <a:xfrm>
            <a:off x="768097" y="438912"/>
            <a:ext cx="283431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Twentieth Century"/>
              <a:buNone/>
            </a:pPr>
            <a:r>
              <a:rPr lang="en" sz="2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UNDERSTANDING A PAPER AND REVIEW ARTICLE VERSUS PAPER</a:t>
            </a:r>
            <a:endParaRPr sz="1100"/>
          </a:p>
        </p:txBody>
      </p:sp>
      <p:cxnSp>
        <p:nvCxnSpPr>
          <p:cNvPr id="1428" name="Google Shape;1428;p80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D0EE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9" name="Google Shape;1429;p80"/>
          <p:cNvSpPr txBox="1"/>
          <p:nvPr>
            <p:ph idx="1" type="body"/>
          </p:nvPr>
        </p:nvSpPr>
        <p:spPr>
          <a:xfrm>
            <a:off x="591800" y="1769349"/>
            <a:ext cx="3186900" cy="3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476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b="0" lang="en" sz="15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Key Points to Understand:</a:t>
            </a:r>
            <a:endParaRPr sz="1100"/>
          </a:p>
          <a:p>
            <a:pPr indent="-247650" lvl="0" marL="254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b="0" lang="en" sz="15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Research starts a broad knowledge base (Google, Wiki)</a:t>
            </a:r>
            <a:endParaRPr sz="1100"/>
          </a:p>
          <a:p>
            <a:pPr indent="-247650" lvl="0" marL="254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b="0" lang="en" sz="15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Go to Review article</a:t>
            </a:r>
            <a:endParaRPr sz="1100"/>
          </a:p>
          <a:p>
            <a:pPr indent="-247650" lvl="0" marL="254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b="0" lang="en" sz="15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Distinguished by lack of traditional structure</a:t>
            </a:r>
            <a:endParaRPr sz="1100"/>
          </a:p>
          <a:p>
            <a:pPr indent="-247650" lvl="0" marL="254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b="0" lang="en" sz="15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Review article has broader range of understanding vs Journal article</a:t>
            </a:r>
            <a:endParaRPr sz="1100"/>
          </a:p>
          <a:p>
            <a:pPr indent="-247650" lvl="0" marL="254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b="0" lang="en" sz="15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Good starting point for understanding research, new updates in general sense</a:t>
            </a:r>
            <a:endParaRPr sz="1100"/>
          </a:p>
          <a:p>
            <a:pPr indent="-247650" lvl="0" marL="254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b="0" lang="en" sz="15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Read most recent papers. </a:t>
            </a:r>
            <a:endParaRPr sz="1100"/>
          </a:p>
          <a:p>
            <a:pPr indent="-247650" lvl="0" marL="254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b="0" lang="en" sz="15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TAKE NOTES!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b="0" sz="1100">
              <a:solidFill>
                <a:srgbClr val="FFFFFF"/>
              </a:solidFill>
            </a:endParaRPr>
          </a:p>
          <a:p>
            <a:pPr indent="-12700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b="0" sz="1100">
              <a:solidFill>
                <a:srgbClr val="FFFFFF"/>
              </a:solidFill>
            </a:endParaRPr>
          </a:p>
          <a:p>
            <a:pPr indent="-12700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b="0" sz="1100">
              <a:solidFill>
                <a:srgbClr val="FFFFFF"/>
              </a:solidFill>
            </a:endParaRPr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b="0"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sz="11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A close up of a logo&#10;&#10;Description automatically generated" id="1430" name="Google Shape;1430;p8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457" r="21456" t="0"/>
          <a:stretch/>
        </p:blipFill>
        <p:spPr>
          <a:xfrm>
            <a:off x="4738456" y="842463"/>
            <a:ext cx="4091941" cy="3458574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5" name="Google Shape;1435;p81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6" name="Google Shape;1436;p81"/>
          <p:cNvSpPr/>
          <p:nvPr/>
        </p:nvSpPr>
        <p:spPr>
          <a:xfrm>
            <a:off x="0" y="0"/>
            <a:ext cx="410141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37" name="Google Shape;1437;p81"/>
          <p:cNvSpPr txBox="1"/>
          <p:nvPr>
            <p:ph type="title"/>
          </p:nvPr>
        </p:nvSpPr>
        <p:spPr>
          <a:xfrm>
            <a:off x="768097" y="180831"/>
            <a:ext cx="3180238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Twentieth Century"/>
              <a:buNone/>
            </a:pPr>
            <a:r>
              <a:rPr lang="en" sz="3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EMAILING A PI: HOW TO GO ABOUT IT</a:t>
            </a:r>
            <a:endParaRPr sz="1100"/>
          </a:p>
        </p:txBody>
      </p:sp>
      <p:cxnSp>
        <p:nvCxnSpPr>
          <p:cNvPr id="1438" name="Google Shape;1438;p81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D0EE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9" name="Google Shape;1439;p81"/>
          <p:cNvSpPr txBox="1"/>
          <p:nvPr>
            <p:ph idx="2" type="body"/>
          </p:nvPr>
        </p:nvSpPr>
        <p:spPr>
          <a:xfrm>
            <a:off x="571500" y="1555273"/>
            <a:ext cx="31803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476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b="0" lang="en" sz="1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Things to Include:</a:t>
            </a:r>
            <a:endParaRPr sz="1300"/>
          </a:p>
          <a:p>
            <a:pPr indent="-20955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o"/>
            </a:pPr>
            <a:r>
              <a:rPr b="0" lang="en" sz="1300">
                <a:solidFill>
                  <a:srgbClr val="FFFFFF"/>
                </a:solidFill>
              </a:rPr>
              <a:t>Make sure email is short and concise and Professional</a:t>
            </a:r>
            <a:endParaRPr sz="1300"/>
          </a:p>
          <a:p>
            <a:pPr indent="-20955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o"/>
            </a:pPr>
            <a:r>
              <a:rPr b="0" lang="en" sz="1300">
                <a:solidFill>
                  <a:srgbClr val="FFFFFF"/>
                </a:solidFill>
              </a:rPr>
              <a:t>Market Yourself with relevant information and skills</a:t>
            </a:r>
            <a:endParaRPr sz="1300"/>
          </a:p>
          <a:p>
            <a:pPr indent="-20955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o"/>
            </a:pPr>
            <a:r>
              <a:rPr b="0" lang="en" sz="1300">
                <a:solidFill>
                  <a:srgbClr val="FFFFFF"/>
                </a:solidFill>
              </a:rPr>
              <a:t>CV prepared</a:t>
            </a:r>
            <a:endParaRPr sz="1300"/>
          </a:p>
          <a:p>
            <a:pPr indent="-20955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o"/>
            </a:pPr>
            <a:r>
              <a:rPr b="0" lang="en" sz="1300">
                <a:solidFill>
                  <a:srgbClr val="FFFFFF"/>
                </a:solidFill>
              </a:rPr>
              <a:t>EMAIL FROM HUNTER ACCOUNT!</a:t>
            </a:r>
            <a:endParaRPr sz="1300"/>
          </a:p>
          <a:p>
            <a:pPr indent="-20955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o"/>
            </a:pPr>
            <a:r>
              <a:rPr b="0" lang="en" sz="1300">
                <a:solidFill>
                  <a:srgbClr val="FFFFFF"/>
                </a:solidFill>
              </a:rPr>
              <a:t>Mention the papers with “Names” you have read </a:t>
            </a:r>
            <a:endParaRPr sz="1300"/>
          </a:p>
          <a:p>
            <a:pPr indent="-20955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o"/>
            </a:pPr>
            <a:r>
              <a:rPr b="0" lang="en" sz="1300">
                <a:solidFill>
                  <a:srgbClr val="FFFFFF"/>
                </a:solidFill>
              </a:rPr>
              <a:t>Flexible Interview Dates: 2 weeks</a:t>
            </a:r>
            <a:endParaRPr sz="1300"/>
          </a:p>
          <a:p>
            <a:pPr indent="-20955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o"/>
            </a:pPr>
            <a:r>
              <a:rPr b="0" lang="en" sz="1300">
                <a:solidFill>
                  <a:srgbClr val="FFFFFF"/>
                </a:solidFill>
              </a:rPr>
              <a:t>Follow up emails</a:t>
            </a:r>
            <a:endParaRPr sz="13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0" lang="en" sz="1300">
                <a:solidFill>
                  <a:srgbClr val="FFFFFF"/>
                </a:solidFill>
              </a:rPr>
              <a:t>Do not get discouraged if PI rejects or doesn’t reply. </a:t>
            </a:r>
            <a:endParaRPr sz="1300"/>
          </a:p>
          <a:p>
            <a:pPr indent="-12700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b="0" sz="1300">
              <a:solidFill>
                <a:srgbClr val="FFFFFF"/>
              </a:solidFill>
            </a:endParaRPr>
          </a:p>
          <a:p>
            <a:pPr indent="-12700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b="0" sz="1300">
              <a:solidFill>
                <a:srgbClr val="FFFFFF"/>
              </a:solidFill>
            </a:endParaRPr>
          </a:p>
          <a:p>
            <a:pPr indent="-12700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b="0" sz="1300">
              <a:solidFill>
                <a:srgbClr val="FFFFFF"/>
              </a:solidFill>
            </a:endParaRPr>
          </a:p>
          <a:p>
            <a:pPr indent="-12700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b="0" sz="1100">
              <a:solidFill>
                <a:srgbClr val="FFFFFF"/>
              </a:solidFill>
            </a:endParaRPr>
          </a:p>
          <a:p>
            <a:pPr indent="-12700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b="0" sz="1100">
              <a:solidFill>
                <a:srgbClr val="FFFFFF"/>
              </a:solidFill>
            </a:endParaRPr>
          </a:p>
          <a:p>
            <a:pPr indent="0" lvl="2" marL="685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b="0"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sz="11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A screenshot of text&#10;&#10;Description automatically generated" id="1440" name="Google Shape;1440;p8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042388"/>
            <a:ext cx="4091941" cy="30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5" name="Google Shape;1445;p82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6" name="Google Shape;1446;p82"/>
          <p:cNvSpPr/>
          <p:nvPr/>
        </p:nvSpPr>
        <p:spPr>
          <a:xfrm>
            <a:off x="0" y="0"/>
            <a:ext cx="410141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47" name="Google Shape;1447;p82"/>
          <p:cNvSpPr txBox="1"/>
          <p:nvPr>
            <p:ph type="title"/>
          </p:nvPr>
        </p:nvSpPr>
        <p:spPr>
          <a:xfrm>
            <a:off x="777566" y="294894"/>
            <a:ext cx="283431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wentieth Century"/>
              <a:buNone/>
            </a:pPr>
            <a:r>
              <a:rPr lang="en" sz="24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INTERVIEWING AND LATER WORKING WITH PI: WHAT TO DO AND WHAT NOT TO DO</a:t>
            </a:r>
            <a:endParaRPr sz="1100"/>
          </a:p>
        </p:txBody>
      </p:sp>
      <p:cxnSp>
        <p:nvCxnSpPr>
          <p:cNvPr id="1448" name="Google Shape;1448;p82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D0EE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9" name="Google Shape;1449;p82"/>
          <p:cNvSpPr txBox="1"/>
          <p:nvPr>
            <p:ph idx="1" type="body"/>
          </p:nvPr>
        </p:nvSpPr>
        <p:spPr>
          <a:xfrm>
            <a:off x="571488" y="1669960"/>
            <a:ext cx="28437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540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</a:pPr>
            <a:r>
              <a:rPr b="0" lang="en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Make sure to: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0" lang="en">
                <a:solidFill>
                  <a:srgbClr val="FFFFFF"/>
                </a:solidFill>
              </a:rPr>
              <a:t>Be Professional (attire, addressing)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0" lang="en">
                <a:solidFill>
                  <a:srgbClr val="FFFFFF"/>
                </a:solidFill>
              </a:rPr>
              <a:t>Show interest and understanding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0" lang="en">
                <a:solidFill>
                  <a:srgbClr val="FFFFFF"/>
                </a:solidFill>
              </a:rPr>
              <a:t>Bring your notes!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0" lang="en">
                <a:solidFill>
                  <a:srgbClr val="FFFFFF"/>
                </a:solidFill>
              </a:rPr>
              <a:t>HAVE QUESTIONS!!!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0" lang="en">
                <a:solidFill>
                  <a:srgbClr val="FFFFFF"/>
                </a:solidFill>
              </a:rPr>
              <a:t>Pen and Paper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0" lang="en">
                <a:solidFill>
                  <a:srgbClr val="FFFFFF"/>
                </a:solidFill>
              </a:rPr>
              <a:t>Be available to talk 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0" lang="en">
                <a:solidFill>
                  <a:srgbClr val="FFFFFF"/>
                </a:solidFill>
              </a:rPr>
              <a:t>Be ENGAGED!! (Keep yourself busy and Productive) 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0" lang="en">
                <a:solidFill>
                  <a:srgbClr val="FFFFFF"/>
                </a:solidFill>
              </a:rPr>
              <a:t>Learn for your mistakes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b="0" sz="1500">
              <a:solidFill>
                <a:srgbClr val="FFFFFF"/>
              </a:solidFill>
            </a:endParaRPr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b="0" sz="1600">
              <a:solidFill>
                <a:srgbClr val="FFFFFF"/>
              </a:solidFill>
            </a:endParaRPr>
          </a:p>
          <a:p>
            <a:pPr indent="-12700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b="0" sz="1600">
              <a:solidFill>
                <a:srgbClr val="FFFFFF"/>
              </a:solidFill>
            </a:endParaRPr>
          </a:p>
          <a:p>
            <a:pPr indent="-12700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b="0" sz="1600">
              <a:solidFill>
                <a:srgbClr val="FFFFFF"/>
              </a:solidFill>
            </a:endParaRPr>
          </a:p>
          <a:p>
            <a:pPr indent="-12700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b="0" sz="1600">
              <a:solidFill>
                <a:srgbClr val="FFFFFF"/>
              </a:solidFill>
            </a:endParaRPr>
          </a:p>
        </p:txBody>
      </p:sp>
      <p:pic>
        <p:nvPicPr>
          <p:cNvPr descr="A person standing in a room&#10;&#10;Description automatically generated" id="1450" name="Google Shape;1450;p8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590" r="10589" t="0"/>
          <a:stretch/>
        </p:blipFill>
        <p:spPr>
          <a:xfrm>
            <a:off x="4572000" y="839086"/>
            <a:ext cx="4091941" cy="3465328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5" name="Google Shape;1455;p83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6" name="Google Shape;1456;p83"/>
          <p:cNvSpPr/>
          <p:nvPr/>
        </p:nvSpPr>
        <p:spPr>
          <a:xfrm>
            <a:off x="0" y="0"/>
            <a:ext cx="410141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57" name="Google Shape;1457;p83"/>
          <p:cNvSpPr txBox="1"/>
          <p:nvPr>
            <p:ph type="title"/>
          </p:nvPr>
        </p:nvSpPr>
        <p:spPr>
          <a:xfrm>
            <a:off x="768097" y="438912"/>
            <a:ext cx="283431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wentieth Century"/>
              <a:buNone/>
            </a:pPr>
            <a:r>
              <a:rPr lang="en" sz="2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RESEARCH RELATED THINGS TO DO DURING COVID-19</a:t>
            </a:r>
            <a:br>
              <a:rPr lang="en" sz="2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" sz="2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PANDEMIC </a:t>
            </a:r>
            <a:endParaRPr sz="1100"/>
          </a:p>
        </p:txBody>
      </p:sp>
      <p:cxnSp>
        <p:nvCxnSpPr>
          <p:cNvPr id="1458" name="Google Shape;1458;p83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D0EE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9" name="Google Shape;1459;p83"/>
          <p:cNvSpPr txBox="1"/>
          <p:nvPr>
            <p:ph idx="1" type="body"/>
          </p:nvPr>
        </p:nvSpPr>
        <p:spPr>
          <a:xfrm>
            <a:off x="768097" y="1714500"/>
            <a:ext cx="2843783" cy="29489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540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</a:pPr>
            <a:r>
              <a:rPr b="0" lang="en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Literature Review and finding PI’s: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0" lang="en">
                <a:solidFill>
                  <a:srgbClr val="FFFFFF"/>
                </a:solidFill>
              </a:rPr>
              <a:t>Read different papers from different PI’s (local) 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0" lang="en">
                <a:solidFill>
                  <a:srgbClr val="FFFFFF"/>
                </a:solidFill>
              </a:rPr>
              <a:t>Narrow down your interests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0" lang="en">
                <a:solidFill>
                  <a:srgbClr val="FFFFFF"/>
                </a:solidFill>
              </a:rPr>
              <a:t>Identify a list of PI’s you would like to work with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0" lang="en">
                <a:solidFill>
                  <a:srgbClr val="FFFFFF"/>
                </a:solidFill>
              </a:rPr>
              <a:t>Pre-Health Listserv and Major Listserv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0" lang="en">
                <a:solidFill>
                  <a:srgbClr val="FFFFFF"/>
                </a:solidFill>
              </a:rPr>
              <a:t>Research Programs (MD-PhD or PhD) 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0" lang="en">
                <a:solidFill>
                  <a:srgbClr val="FFFFFF"/>
                </a:solidFill>
              </a:rPr>
              <a:t>Look at Hunter and Beyond</a:t>
            </a:r>
            <a:endParaRPr/>
          </a:p>
          <a:p>
            <a:pPr indent="-127000" lvl="1" marL="55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b="0"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sz="15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A picture containing game&#10;&#10;Description automatically generated" id="1460" name="Google Shape;146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0611" y="619743"/>
            <a:ext cx="2566892" cy="1711261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83"/>
          <p:cNvSpPr/>
          <p:nvPr/>
        </p:nvSpPr>
        <p:spPr>
          <a:xfrm>
            <a:off x="7068803" y="0"/>
            <a:ext cx="2075197" cy="2997435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62" name="Google Shape;1462;p83"/>
          <p:cNvSpPr/>
          <p:nvPr/>
        </p:nvSpPr>
        <p:spPr>
          <a:xfrm>
            <a:off x="7310102" y="249277"/>
            <a:ext cx="1590142" cy="25068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A close up of a sign&#10;&#10;Description automatically generated" id="1463" name="Google Shape;1463;p83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5812" l="0" r="0" t="15812"/>
          <a:stretch/>
        </p:blipFill>
        <p:spPr>
          <a:xfrm>
            <a:off x="7486650" y="991226"/>
            <a:ext cx="1221581" cy="1032989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sp>
        <p:nvSpPr>
          <p:cNvPr id="1464" name="Google Shape;1464;p83"/>
          <p:cNvSpPr/>
          <p:nvPr/>
        </p:nvSpPr>
        <p:spPr>
          <a:xfrm>
            <a:off x="4101412" y="2997435"/>
            <a:ext cx="2967391" cy="2146065"/>
          </a:xfrm>
          <a:prstGeom prst="rect">
            <a:avLst/>
          </a:prstGeom>
          <a:solidFill>
            <a:srgbClr val="C6CD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65" name="Google Shape;1465;p83"/>
          <p:cNvSpPr/>
          <p:nvPr/>
        </p:nvSpPr>
        <p:spPr>
          <a:xfrm>
            <a:off x="4342710" y="3239786"/>
            <a:ext cx="2484793" cy="1612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A picture containing photo, black, sign, sitting&#10;&#10;Description automatically generated" id="1466" name="Google Shape;1466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1403" y="3772853"/>
            <a:ext cx="2118634" cy="540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food, drawing&#10;&#10;Description automatically generated" id="1467" name="Google Shape;1467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0103" y="3247120"/>
            <a:ext cx="1598573" cy="159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2" name="Google Shape;1472;p84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3" name="Google Shape;1473;p84"/>
          <p:cNvSpPr/>
          <p:nvPr/>
        </p:nvSpPr>
        <p:spPr>
          <a:xfrm>
            <a:off x="0" y="0"/>
            <a:ext cx="410141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74" name="Google Shape;1474;p84"/>
          <p:cNvSpPr txBox="1"/>
          <p:nvPr>
            <p:ph type="title"/>
          </p:nvPr>
        </p:nvSpPr>
        <p:spPr>
          <a:xfrm>
            <a:off x="768097" y="438912"/>
            <a:ext cx="283431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wentieth Century"/>
              <a:buNone/>
            </a:pPr>
            <a:r>
              <a:rPr lang="en" sz="2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RESEARCH RELATED THINGS TO DO DURING COVID-19</a:t>
            </a:r>
            <a:br>
              <a:rPr lang="en" sz="2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" sz="2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PANDEMIC </a:t>
            </a:r>
            <a:endParaRPr sz="1100"/>
          </a:p>
        </p:txBody>
      </p:sp>
      <p:cxnSp>
        <p:nvCxnSpPr>
          <p:cNvPr id="1475" name="Google Shape;1475;p84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D0EE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6" name="Google Shape;1476;p84"/>
          <p:cNvSpPr txBox="1"/>
          <p:nvPr>
            <p:ph idx="1" type="body"/>
          </p:nvPr>
        </p:nvSpPr>
        <p:spPr>
          <a:xfrm>
            <a:off x="571500" y="1750051"/>
            <a:ext cx="2843783" cy="29489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603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b="0" lang="en" sz="1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Learn Research Methods: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rPr b="0" lang="en" sz="1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Understanding </a:t>
            </a:r>
            <a:r>
              <a:rPr b="0" lang="en" sz="1300">
                <a:solidFill>
                  <a:srgbClr val="FFFFFF"/>
                </a:solidFill>
              </a:rPr>
              <a:t>Science behind Research is just one part 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rPr b="0" lang="en" sz="1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techniques and why they are used matter as well. 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rPr b="0" lang="en" sz="1300">
                <a:solidFill>
                  <a:srgbClr val="FFFFFF"/>
                </a:solidFill>
              </a:rPr>
              <a:t>Several Courses from Biotech companies and MOOC 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rPr b="0" lang="en" sz="1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Learn about Flow Cytometry</a:t>
            </a:r>
            <a:r>
              <a:rPr b="0" lang="en" sz="1300">
                <a:solidFill>
                  <a:srgbClr val="FFFFFF"/>
                </a:solidFill>
              </a:rPr>
              <a:t> from BD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rPr b="0" lang="en" sz="1300">
                <a:solidFill>
                  <a:srgbClr val="FFFFFF"/>
                </a:solidFill>
              </a:rPr>
              <a:t>General Methods course from Coursera 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rPr b="0" lang="en" sz="1300">
                <a:solidFill>
                  <a:srgbClr val="FFFFFF"/>
                </a:solidFill>
              </a:rPr>
              <a:t>Will help in lessening the learning curve in labs. 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t/>
            </a:r>
            <a:endParaRPr sz="1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A picture containing sitting, glass, food, bottle&#10;&#10;Description automatically generated" id="1477" name="Google Shape;1477;p8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2709" r="22710" t="0"/>
          <a:stretch/>
        </p:blipFill>
        <p:spPr>
          <a:xfrm>
            <a:off x="4370507" y="507605"/>
            <a:ext cx="2277728" cy="1930102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pic>
        <p:nvPicPr>
          <p:cNvPr id="1478" name="Google Shape;1478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0507" y="2705794"/>
            <a:ext cx="3988742" cy="2094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3" name="Google Shape;1483;p85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4" name="Google Shape;1484;p85"/>
          <p:cNvSpPr/>
          <p:nvPr/>
        </p:nvSpPr>
        <p:spPr>
          <a:xfrm>
            <a:off x="0" y="0"/>
            <a:ext cx="410141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85" name="Google Shape;1485;p85"/>
          <p:cNvSpPr txBox="1"/>
          <p:nvPr>
            <p:ph type="title"/>
          </p:nvPr>
        </p:nvSpPr>
        <p:spPr>
          <a:xfrm>
            <a:off x="768097" y="438912"/>
            <a:ext cx="283431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wentieth Century"/>
              <a:buNone/>
            </a:pPr>
            <a:r>
              <a:rPr lang="en" sz="2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RESEARCH RELATED THINGS TO DO DURING COVID-19</a:t>
            </a:r>
            <a:br>
              <a:rPr lang="en" sz="2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" sz="2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PANDEMIC </a:t>
            </a:r>
            <a:endParaRPr sz="1100"/>
          </a:p>
        </p:txBody>
      </p:sp>
      <p:cxnSp>
        <p:nvCxnSpPr>
          <p:cNvPr id="1486" name="Google Shape;1486;p85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D0EE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7" name="Google Shape;1487;p85"/>
          <p:cNvSpPr txBox="1"/>
          <p:nvPr>
            <p:ph idx="1" type="body"/>
          </p:nvPr>
        </p:nvSpPr>
        <p:spPr>
          <a:xfrm>
            <a:off x="571500" y="1661984"/>
            <a:ext cx="2843783" cy="29489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540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</a:pPr>
            <a:r>
              <a:rPr b="0" lang="en" sz="11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Understand Statistics and Intro to Bioinformatics: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0" lang="en" sz="1100">
                <a:solidFill>
                  <a:srgbClr val="FFFFFF"/>
                </a:solidFill>
              </a:rPr>
              <a:t>Basic Statistics knowledge from YouTube (Use Excel for applying) 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0" lang="en" sz="1100">
                <a:solidFill>
                  <a:srgbClr val="FFFFFF"/>
                </a:solidFill>
              </a:rPr>
              <a:t>Learn R and MATLAB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0" lang="en" sz="1100">
                <a:solidFill>
                  <a:srgbClr val="FFFFFF"/>
                </a:solidFill>
              </a:rPr>
              <a:t>Knowledge of R and MATLAB can help in using different Bioinformatics concepts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0" lang="en" sz="1100">
                <a:solidFill>
                  <a:srgbClr val="FFFFFF"/>
                </a:solidFill>
              </a:rPr>
              <a:t>SPSS, GraphPad PRISM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b="0" lang="en" sz="1100">
                <a:solidFill>
                  <a:srgbClr val="FFFFFF"/>
                </a:solidFill>
              </a:rPr>
              <a:t>Bash and Python for further knowledge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 b="0" sz="11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A close up of a logo&#10;&#10;Description automatically generated" id="1488" name="Google Shape;148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2710" y="592684"/>
            <a:ext cx="2484793" cy="1820110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85"/>
          <p:cNvSpPr/>
          <p:nvPr/>
        </p:nvSpPr>
        <p:spPr>
          <a:xfrm>
            <a:off x="7068803" y="0"/>
            <a:ext cx="2075197" cy="2997435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90" name="Google Shape;1490;p85"/>
          <p:cNvSpPr/>
          <p:nvPr/>
        </p:nvSpPr>
        <p:spPr>
          <a:xfrm>
            <a:off x="7310102" y="249277"/>
            <a:ext cx="1590142" cy="25068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A picture containing clock&#10;&#10;Description automatically generated" id="1491" name="Google Shape;1491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6650" y="896930"/>
            <a:ext cx="1221581" cy="1221581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85"/>
          <p:cNvSpPr/>
          <p:nvPr/>
        </p:nvSpPr>
        <p:spPr>
          <a:xfrm>
            <a:off x="4101412" y="2997435"/>
            <a:ext cx="2967391" cy="2146065"/>
          </a:xfrm>
          <a:prstGeom prst="rect">
            <a:avLst/>
          </a:prstGeom>
          <a:solidFill>
            <a:srgbClr val="C6CD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93" name="Google Shape;1493;p85"/>
          <p:cNvSpPr/>
          <p:nvPr/>
        </p:nvSpPr>
        <p:spPr>
          <a:xfrm>
            <a:off x="4342710" y="3239786"/>
            <a:ext cx="2484793" cy="1612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A picture containing drawing&#10;&#10;Description automatically generated" id="1494" name="Google Shape;1494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1403" y="3435083"/>
            <a:ext cx="2118634" cy="1175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495" name="Google Shape;1495;p85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0" l="4183" r="4182" t="0"/>
          <a:stretch/>
        </p:blipFill>
        <p:spPr>
          <a:xfrm>
            <a:off x="7310103" y="3370405"/>
            <a:ext cx="1598573" cy="1352002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1" name="Google Shape;1501;p86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2" name="Google Shape;1502;p86"/>
          <p:cNvSpPr/>
          <p:nvPr/>
        </p:nvSpPr>
        <p:spPr>
          <a:xfrm>
            <a:off x="0" y="0"/>
            <a:ext cx="410141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03" name="Google Shape;1503;p86"/>
          <p:cNvSpPr txBox="1"/>
          <p:nvPr>
            <p:ph type="title"/>
          </p:nvPr>
        </p:nvSpPr>
        <p:spPr>
          <a:xfrm>
            <a:off x="768097" y="438912"/>
            <a:ext cx="283431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wentieth Century"/>
              <a:buNone/>
            </a:pPr>
            <a:r>
              <a:rPr lang="en" sz="2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RESEARCH RELATED THINGS TO DO DURING COVID-19</a:t>
            </a:r>
            <a:br>
              <a:rPr lang="en" sz="2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" sz="2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PANDEMIC </a:t>
            </a:r>
            <a:endParaRPr sz="1100"/>
          </a:p>
        </p:txBody>
      </p:sp>
      <p:cxnSp>
        <p:nvCxnSpPr>
          <p:cNvPr id="1504" name="Google Shape;1504;p86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D0EE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5" name="Google Shape;1505;p86"/>
          <p:cNvSpPr txBox="1"/>
          <p:nvPr>
            <p:ph idx="1" type="body"/>
          </p:nvPr>
        </p:nvSpPr>
        <p:spPr>
          <a:xfrm>
            <a:off x="571500" y="1634601"/>
            <a:ext cx="2843783" cy="29489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603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b="0" lang="en" sz="1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Learn to use different Databases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rPr b="0" lang="en" sz="1300">
                <a:solidFill>
                  <a:srgbClr val="FFFFFF"/>
                </a:solidFill>
              </a:rPr>
              <a:t>PI’s use these databases everyday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rPr b="0" lang="en" sz="1300">
                <a:solidFill>
                  <a:srgbClr val="FFFFFF"/>
                </a:solidFill>
              </a:rPr>
              <a:t>Apply the skills learned from R and MATLAB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rPr b="0" lang="en" sz="1300">
                <a:solidFill>
                  <a:srgbClr val="FFFFFF"/>
                </a:solidFill>
              </a:rPr>
              <a:t>Data mining and making correlations can lead to papers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rPr b="0" lang="en" sz="1300">
                <a:solidFill>
                  <a:srgbClr val="FFFFFF"/>
                </a:solidFill>
              </a:rPr>
              <a:t>NCBI Blast is a good beginner program to start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rPr b="0" lang="en" sz="1300">
                <a:solidFill>
                  <a:srgbClr val="FFFFFF"/>
                </a:solidFill>
              </a:rPr>
              <a:t>cBIoportal allows for R and MatLab integration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rPr b="0" lang="en" sz="1300">
                <a:solidFill>
                  <a:srgbClr val="FFFFFF"/>
                </a:solidFill>
              </a:rPr>
              <a:t>Molsoft is a chemistry database meant for data visualization. 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t/>
            </a:r>
            <a:endParaRPr sz="1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A picture containing drawing&#10;&#10;Description automatically generated" id="1506" name="Google Shape;1506;p8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719" l="0" r="0" t="7719"/>
          <a:stretch/>
        </p:blipFill>
        <p:spPr>
          <a:xfrm>
            <a:off x="4342710" y="452145"/>
            <a:ext cx="2484793" cy="210119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sp>
        <p:nvSpPr>
          <p:cNvPr id="1507" name="Google Shape;1507;p86"/>
          <p:cNvSpPr/>
          <p:nvPr/>
        </p:nvSpPr>
        <p:spPr>
          <a:xfrm>
            <a:off x="7068803" y="0"/>
            <a:ext cx="2075197" cy="2997435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08" name="Google Shape;1508;p86"/>
          <p:cNvSpPr/>
          <p:nvPr/>
        </p:nvSpPr>
        <p:spPr>
          <a:xfrm>
            <a:off x="4101412" y="2997435"/>
            <a:ext cx="2967391" cy="2146065"/>
          </a:xfrm>
          <a:prstGeom prst="rect">
            <a:avLst/>
          </a:prstGeom>
          <a:solidFill>
            <a:srgbClr val="C6CDD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09" name="Google Shape;1509;p86"/>
          <p:cNvSpPr/>
          <p:nvPr/>
        </p:nvSpPr>
        <p:spPr>
          <a:xfrm>
            <a:off x="4342710" y="3239786"/>
            <a:ext cx="2484793" cy="1612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A picture containing white, device&#10;&#10;Description automatically generated" id="1510" name="Google Shape;1510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8400" y="3421857"/>
            <a:ext cx="1304640" cy="12422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511" name="Google Shape;1511;p86"/>
          <p:cNvPicPr preferRelativeResize="0"/>
          <p:nvPr/>
        </p:nvPicPr>
        <p:blipFill rotWithShape="1">
          <a:blip r:embed="rId5">
            <a:alphaModFix/>
          </a:blip>
          <a:srcRect b="15812" l="0" r="0" t="15812"/>
          <a:stretch/>
        </p:blipFill>
        <p:spPr>
          <a:xfrm>
            <a:off x="7310103" y="3370516"/>
            <a:ext cx="1598573" cy="135178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6" name="Google Shape;1516;p87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7" name="Google Shape;1517;p87"/>
          <p:cNvSpPr/>
          <p:nvPr/>
        </p:nvSpPr>
        <p:spPr>
          <a:xfrm>
            <a:off x="0" y="0"/>
            <a:ext cx="410141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18" name="Google Shape;1518;p87"/>
          <p:cNvSpPr txBox="1"/>
          <p:nvPr>
            <p:ph type="title"/>
          </p:nvPr>
        </p:nvSpPr>
        <p:spPr>
          <a:xfrm>
            <a:off x="768097" y="438912"/>
            <a:ext cx="283431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Twentieth Century"/>
              <a:buNone/>
            </a:pPr>
            <a:r>
              <a:rPr lang="en" sz="2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HUNTER COLLEGE RESEARCH DATABASE DEVELOPMENT</a:t>
            </a:r>
            <a:endParaRPr sz="1100"/>
          </a:p>
        </p:txBody>
      </p:sp>
      <p:cxnSp>
        <p:nvCxnSpPr>
          <p:cNvPr id="1519" name="Google Shape;1519;p87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D0EE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0" name="Google Shape;1520;p87"/>
          <p:cNvSpPr txBox="1"/>
          <p:nvPr>
            <p:ph idx="1" type="body"/>
          </p:nvPr>
        </p:nvSpPr>
        <p:spPr>
          <a:xfrm>
            <a:off x="571500" y="1411549"/>
            <a:ext cx="2843783" cy="3178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1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t/>
            </a:r>
            <a:endParaRPr b="0" sz="1300">
              <a:solidFill>
                <a:srgbClr val="FFFFFF"/>
              </a:solidFill>
            </a:endParaRPr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rPr b="0" lang="en" sz="1300">
                <a:solidFill>
                  <a:srgbClr val="FFFFFF"/>
                </a:solidFill>
              </a:rPr>
              <a:t>We want to have a database of labs, for you to want look at and find labs that you are interested in 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rPr b="0" lang="en" sz="1300">
                <a:solidFill>
                  <a:srgbClr val="FFFFFF"/>
                </a:solidFill>
              </a:rPr>
              <a:t>If you are currently working in a lab: 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rPr b="0" lang="en" sz="1300">
                <a:solidFill>
                  <a:srgbClr val="FFFFFF"/>
                </a:solidFill>
              </a:rPr>
              <a:t>Email if there are any open positions or PI is looking for volunteers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rPr b="0" lang="en" sz="1300">
                <a:solidFill>
                  <a:srgbClr val="FFFFFF"/>
                </a:solidFill>
              </a:rPr>
              <a:t>Hunter and Elsewhere  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rPr b="0" lang="en" sz="1300">
                <a:solidFill>
                  <a:srgbClr val="FFFFFF"/>
                </a:solidFill>
              </a:rPr>
              <a:t>Clinical Research Opportunities also accepted 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rPr b="0" lang="en" sz="1300">
                <a:solidFill>
                  <a:srgbClr val="FFFFFF"/>
                </a:solidFill>
              </a:rPr>
              <a:t>Email all required materials 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rPr b="0" lang="en" sz="1300">
                <a:solidFill>
                  <a:schemeClr val="lt1"/>
                </a:solidFill>
              </a:rPr>
              <a:t>Email items to: </a:t>
            </a:r>
            <a:r>
              <a:rPr b="0" lang="en" sz="1300" u="sng">
                <a:solidFill>
                  <a:srgbClr val="FFFFFF"/>
                </a:solidFill>
                <a:hlinkClick r:id="rId3"/>
              </a:rPr>
              <a:t>Srinjoy.Goswami37@myhunter.cuny.edu</a:t>
            </a:r>
            <a:endParaRPr b="0" sz="1300">
              <a:solidFill>
                <a:srgbClr val="FFFFFF"/>
              </a:solidFill>
            </a:endParaRPr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rPr b="0" lang="en" sz="1300">
                <a:solidFill>
                  <a:schemeClr val="lt1"/>
                </a:solidFill>
              </a:rPr>
              <a:t>or srinjoygoswami@gmail.com</a:t>
            </a:r>
            <a:endParaRPr sz="1100"/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t/>
            </a:r>
            <a:endParaRPr b="0" sz="1300">
              <a:solidFill>
                <a:schemeClr val="lt1"/>
              </a:solidFill>
            </a:endParaRPr>
          </a:p>
          <a:p>
            <a:pPr indent="0" lvl="1" marL="3429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r>
              <a:t/>
            </a:r>
            <a:endParaRPr b="0" sz="1300">
              <a:solidFill>
                <a:srgbClr val="FFFFFF"/>
              </a:solidFill>
            </a:endParaRPr>
          </a:p>
        </p:txBody>
      </p:sp>
      <p:pic>
        <p:nvPicPr>
          <p:cNvPr descr="A stop sign&#10;&#10;Description automatically generated" id="1521" name="Google Shape;1521;p8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9866" r="9866" t="0"/>
          <a:stretch/>
        </p:blipFill>
        <p:spPr>
          <a:xfrm>
            <a:off x="4572000" y="838484"/>
            <a:ext cx="4091941" cy="3466531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52"/>
          <p:cNvSpPr txBox="1"/>
          <p:nvPr>
            <p:ph type="title"/>
          </p:nvPr>
        </p:nvSpPr>
        <p:spPr>
          <a:xfrm>
            <a:off x="690900" y="459350"/>
            <a:ext cx="19710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52"/>
          <p:cNvSpPr txBox="1"/>
          <p:nvPr>
            <p:ph idx="4294967295" type="subTitle"/>
          </p:nvPr>
        </p:nvSpPr>
        <p:spPr>
          <a:xfrm>
            <a:off x="580775" y="3037250"/>
            <a:ext cx="7712400" cy="15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52"/>
          <p:cNvSpPr txBox="1"/>
          <p:nvPr/>
        </p:nvSpPr>
        <p:spPr>
          <a:xfrm>
            <a:off x="690900" y="1652350"/>
            <a:ext cx="26808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Our Mission</a:t>
            </a:r>
            <a:endParaRPr/>
          </a:p>
        </p:txBody>
      </p:sp>
      <p:sp>
        <p:nvSpPr>
          <p:cNvPr id="1128" name="Google Shape;1128;p52"/>
          <p:cNvSpPr txBox="1"/>
          <p:nvPr/>
        </p:nvSpPr>
        <p:spPr>
          <a:xfrm>
            <a:off x="334350" y="1046150"/>
            <a:ext cx="53814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The Pre-Health Research Journal Club is an interdisciplinary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student-run club at Hunter College.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9" name="Google Shape;1129;p52"/>
          <p:cNvSpPr txBox="1"/>
          <p:nvPr/>
        </p:nvSpPr>
        <p:spPr>
          <a:xfrm>
            <a:off x="334350" y="2172625"/>
            <a:ext cx="69693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Provide a </a:t>
            </a:r>
            <a:r>
              <a:rPr i="1" lang="en" sz="1200" u="sng">
                <a:latin typeface="Raleway"/>
                <a:ea typeface="Raleway"/>
                <a:cs typeface="Raleway"/>
                <a:sym typeface="Raleway"/>
              </a:rPr>
              <a:t>platform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for students that are interested in </a:t>
            </a:r>
            <a:r>
              <a:rPr i="1" lang="en" sz="1200" u="sng">
                <a:latin typeface="Raleway"/>
                <a:ea typeface="Raleway"/>
                <a:cs typeface="Raleway"/>
                <a:sym typeface="Raleway"/>
              </a:rPr>
              <a:t>discussing and presenting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research that has been published in scientific journals.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Char char="●"/>
            </a:pPr>
            <a:r>
              <a:rPr i="1" lang="en" sz="1200" u="sng">
                <a:latin typeface="Raleway"/>
                <a:ea typeface="Raleway"/>
                <a:cs typeface="Raleway"/>
                <a:sym typeface="Raleway"/>
              </a:rPr>
              <a:t>Improve critical literature interpretation skills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and discuss controversies amongst the field of research and medicine. Students will better understand how results of studies can be applied in clinical practice.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Char char="●"/>
            </a:pPr>
            <a:r>
              <a:rPr i="1" lang="en" sz="1200" u="sng">
                <a:latin typeface="Raleway"/>
                <a:ea typeface="Raleway"/>
                <a:cs typeface="Raleway"/>
                <a:sym typeface="Raleway"/>
              </a:rPr>
              <a:t>Provide m</a:t>
            </a:r>
            <a:r>
              <a:rPr i="1" lang="en" sz="1200" u="sng">
                <a:latin typeface="Raleway"/>
                <a:ea typeface="Raleway"/>
                <a:cs typeface="Raleway"/>
                <a:sym typeface="Raleway"/>
              </a:rPr>
              <a:t>entorship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to students who are interested in presenting and </a:t>
            </a:r>
            <a:r>
              <a:rPr i="1" lang="en" sz="1200" u="sng">
                <a:latin typeface="Raleway"/>
                <a:ea typeface="Raleway"/>
                <a:cs typeface="Raleway"/>
                <a:sym typeface="Raleway"/>
              </a:rPr>
              <a:t>provide resources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for students who are seeking a lab position.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Substitute the loss of opportunities during Summer 2020. Help students to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continue building their resumes and </a:t>
            </a:r>
            <a:r>
              <a:rPr i="1" lang="en" sz="1200" u="sng">
                <a:latin typeface="Raleway"/>
                <a:ea typeface="Raleway"/>
                <a:cs typeface="Raleway"/>
                <a:sym typeface="Raleway"/>
              </a:rPr>
              <a:t>aid in building essential skills</a:t>
            </a:r>
            <a:endParaRPr i="1" sz="1200" u="sng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 u="sng">
                <a:latin typeface="Raleway"/>
                <a:ea typeface="Raleway"/>
                <a:cs typeface="Raleway"/>
                <a:sym typeface="Raleway"/>
              </a:rPr>
              <a:t>that can be applied in scientific investigation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. </a:t>
            </a:r>
            <a:endParaRPr/>
          </a:p>
        </p:txBody>
      </p:sp>
      <p:grpSp>
        <p:nvGrpSpPr>
          <p:cNvPr id="1130" name="Google Shape;1130;p52"/>
          <p:cNvGrpSpPr/>
          <p:nvPr/>
        </p:nvGrpSpPr>
        <p:grpSpPr>
          <a:xfrm>
            <a:off x="5864602" y="285749"/>
            <a:ext cx="2428584" cy="1913148"/>
            <a:chOff x="1917372" y="1288466"/>
            <a:chExt cx="2993079" cy="2405568"/>
          </a:xfrm>
        </p:grpSpPr>
        <p:sp>
          <p:nvSpPr>
            <p:cNvPr id="1131" name="Google Shape;1131;p52"/>
            <p:cNvSpPr/>
            <p:nvPr/>
          </p:nvSpPr>
          <p:spPr>
            <a:xfrm>
              <a:off x="2962748" y="2186357"/>
              <a:ext cx="902196" cy="1507677"/>
            </a:xfrm>
            <a:custGeom>
              <a:rect b="b" l="l" r="r" t="t"/>
              <a:pathLst>
                <a:path extrusionOk="0" h="92453" w="55324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2"/>
            <p:cNvSpPr/>
            <p:nvPr/>
          </p:nvSpPr>
          <p:spPr>
            <a:xfrm>
              <a:off x="2962748" y="2186357"/>
              <a:ext cx="902196" cy="1507677"/>
            </a:xfrm>
            <a:custGeom>
              <a:rect b="b" l="l" r="r" t="t"/>
              <a:pathLst>
                <a:path extrusionOk="0" h="92453" w="55324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1917372" y="1288466"/>
              <a:ext cx="2993079" cy="1995402"/>
            </a:xfrm>
            <a:custGeom>
              <a:rect b="b" l="l" r="r" t="t"/>
              <a:pathLst>
                <a:path extrusionOk="0" h="122361" w="18354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2017076" y="1388251"/>
              <a:ext cx="2793524" cy="1485466"/>
            </a:xfrm>
            <a:custGeom>
              <a:rect b="b" l="l" r="r" t="t"/>
              <a:pathLst>
                <a:path extrusionOk="0" h="91091" w="171303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1917372" y="2984544"/>
              <a:ext cx="2993079" cy="299324"/>
            </a:xfrm>
            <a:custGeom>
              <a:rect b="b" l="l" r="r" t="t"/>
              <a:pathLst>
                <a:path extrusionOk="0" h="18355" w="18354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3363961" y="3084313"/>
              <a:ext cx="99753" cy="99786"/>
            </a:xfrm>
            <a:custGeom>
              <a:rect b="b" l="l" r="r" t="t"/>
              <a:pathLst>
                <a:path extrusionOk="0" h="6119" w="6117">
                  <a:moveTo>
                    <a:pt x="3059" y="0"/>
                  </a:moveTo>
                  <a:cubicBezTo>
                    <a:pt x="1370" y="0"/>
                    <a:pt x="0" y="1370"/>
                    <a:pt x="0" y="3059"/>
                  </a:cubicBezTo>
                  <a:cubicBezTo>
                    <a:pt x="0" y="4749"/>
                    <a:pt x="1370" y="6118"/>
                    <a:pt x="3059" y="6118"/>
                  </a:cubicBezTo>
                  <a:cubicBezTo>
                    <a:pt x="4747" y="6118"/>
                    <a:pt x="6117" y="4749"/>
                    <a:pt x="6117" y="3059"/>
                  </a:cubicBezTo>
                  <a:cubicBezTo>
                    <a:pt x="6117" y="1370"/>
                    <a:pt x="4747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3120490" y="3283851"/>
              <a:ext cx="586711" cy="78276"/>
            </a:xfrm>
            <a:custGeom>
              <a:rect b="b" l="l" r="r" t="t"/>
              <a:pathLst>
                <a:path extrusionOk="0" h="4800" w="35978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38" name="Google Shape;1138;p52"/>
          <p:cNvPicPr preferRelativeResize="0"/>
          <p:nvPr/>
        </p:nvPicPr>
        <p:blipFill rotWithShape="1">
          <a:blip r:embed="rId3">
            <a:alphaModFix/>
          </a:blip>
          <a:srcRect b="2516" l="0" r="0" t="2525"/>
          <a:stretch/>
        </p:blipFill>
        <p:spPr>
          <a:xfrm>
            <a:off x="5939488" y="362900"/>
            <a:ext cx="2278801" cy="121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52"/>
          <p:cNvSpPr txBox="1"/>
          <p:nvPr/>
        </p:nvSpPr>
        <p:spPr>
          <a:xfrm>
            <a:off x="5939500" y="1108700"/>
            <a:ext cx="22788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Raleway"/>
                <a:ea typeface="Raleway"/>
                <a:cs typeface="Raleway"/>
                <a:sym typeface="Raleway"/>
              </a:rPr>
              <a:t>Bimonthly F</a:t>
            </a:r>
            <a:r>
              <a:rPr b="1" lang="en" sz="900">
                <a:latin typeface="Raleway"/>
                <a:ea typeface="Raleway"/>
                <a:cs typeface="Raleway"/>
                <a:sym typeface="Raleway"/>
              </a:rPr>
              <a:t>ridays from 12pm to 2pm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88"/>
          <p:cNvSpPr txBox="1"/>
          <p:nvPr>
            <p:ph type="ctrTitle"/>
          </p:nvPr>
        </p:nvSpPr>
        <p:spPr>
          <a:xfrm>
            <a:off x="169692" y="852371"/>
            <a:ext cx="8351856" cy="74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Twentieth Century"/>
              <a:buNone/>
            </a:pPr>
            <a:r>
              <a:rPr b="0" lang="en" sz="11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ACKNOWLEDGMENTS</a:t>
            </a:r>
            <a:endParaRPr sz="1100"/>
          </a:p>
        </p:txBody>
      </p:sp>
      <p:sp>
        <p:nvSpPr>
          <p:cNvPr id="1527" name="Google Shape;1527;p88"/>
          <p:cNvSpPr txBox="1"/>
          <p:nvPr>
            <p:ph idx="1" type="subTitle"/>
          </p:nvPr>
        </p:nvSpPr>
        <p:spPr>
          <a:xfrm>
            <a:off x="169691" y="1594807"/>
            <a:ext cx="8732392" cy="509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" sz="29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 would like to thank the following: </a:t>
            </a:r>
            <a:endParaRPr sz="1100"/>
          </a:p>
        </p:txBody>
      </p:sp>
      <p:pic>
        <p:nvPicPr>
          <p:cNvPr id="1528" name="Google Shape;152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65" y="64213"/>
            <a:ext cx="1335881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p88"/>
          <p:cNvSpPr txBox="1"/>
          <p:nvPr/>
        </p:nvSpPr>
        <p:spPr>
          <a:xfrm>
            <a:off x="169691" y="2104008"/>
            <a:ext cx="8732392" cy="13157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Dr. Goswami and the Goswami Lab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Dr. Guzman and the Guzman Lab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Ms. Kemile Jackson 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Jamilia Isabekova</a:t>
            </a:r>
            <a:endParaRPr sz="1400">
              <a:solidFill>
                <a:srgbClr val="C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</a:t>
            </a:r>
            <a:r>
              <a:rPr lang="en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Founders</a:t>
            </a:r>
            <a:r>
              <a:rPr lang="en" sz="14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of The Pre-health Research Journal Club: 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Natalya Krutovska, Deepshikha Kewlani, Mahnoor Mem</a:t>
            </a:r>
            <a:r>
              <a:rPr lang="en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</a:t>
            </a:r>
            <a:r>
              <a:rPr lang="en" sz="14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n, Zaina Syed, and Alia Isabekova</a:t>
            </a:r>
            <a:endParaRPr sz="1400">
              <a:solidFill>
                <a:srgbClr val="C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530" name="Google Shape;153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1535" y="64213"/>
            <a:ext cx="2514600" cy="521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89"/>
          <p:cNvSpPr txBox="1"/>
          <p:nvPr>
            <p:ph idx="1" type="body"/>
          </p:nvPr>
        </p:nvSpPr>
        <p:spPr>
          <a:xfrm>
            <a:off x="784325" y="767500"/>
            <a:ext cx="5699100" cy="41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To be qualified to present you </a:t>
            </a:r>
            <a:r>
              <a:rPr b="1" lang="en">
                <a:solidFill>
                  <a:srgbClr val="000000"/>
                </a:solidFill>
              </a:rPr>
              <a:t>must attend at least 2 prior meetings.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Students are welcome to present alone </a:t>
            </a:r>
            <a:r>
              <a:rPr b="1" i="1" lang="en" u="sng">
                <a:solidFill>
                  <a:srgbClr val="000000"/>
                </a:solidFill>
              </a:rPr>
              <a:t>or</a:t>
            </a:r>
            <a:r>
              <a:rPr lang="en">
                <a:solidFill>
                  <a:srgbClr val="000000"/>
                </a:solidFill>
              </a:rPr>
              <a:t> in a group (up to 5 people).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Solo and group presenters will be notified of their presentation date within a week of their submission. 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3 Presentations/Discussions per meeting + </a:t>
            </a:r>
            <a:r>
              <a:rPr lang="en" sz="1200">
                <a:solidFill>
                  <a:srgbClr val="000000"/>
                </a:solidFill>
              </a:rPr>
              <a:t>Workshops/ Speaker Series (varied)</a:t>
            </a:r>
            <a:endParaRPr b="1" sz="900">
              <a:solidFill>
                <a:srgbClr val="0000F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38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0000FF"/>
                </a:solidFill>
                <a:highlight>
                  <a:schemeClr val="accent5"/>
                </a:highlight>
              </a:rPr>
              <a:t>Student Presentation Series Dates: </a:t>
            </a:r>
            <a:endParaRPr sz="1100" u="sng">
              <a:solidFill>
                <a:srgbClr val="0000FF"/>
              </a:solidFill>
              <a:highlight>
                <a:schemeClr val="accent5"/>
              </a:highlight>
            </a:endParaRPr>
          </a:p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highlight>
                  <a:schemeClr val="accent5"/>
                </a:highlight>
              </a:rPr>
              <a:t>Friday, June 19th, 2020</a:t>
            </a:r>
            <a:endParaRPr sz="1100">
              <a:solidFill>
                <a:srgbClr val="0000FF"/>
              </a:solidFill>
              <a:highlight>
                <a:schemeClr val="accent5"/>
              </a:highlight>
            </a:endParaRPr>
          </a:p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highlight>
                  <a:schemeClr val="accent5"/>
                </a:highlight>
              </a:rPr>
              <a:t>Friday, July 3rd, 2020</a:t>
            </a:r>
            <a:r>
              <a:rPr lang="en" sz="1100">
                <a:solidFill>
                  <a:srgbClr val="000000"/>
                </a:solidFill>
                <a:highlight>
                  <a:schemeClr val="accent5"/>
                </a:highlight>
              </a:rPr>
              <a:t> </a:t>
            </a:r>
            <a:endParaRPr sz="1100">
              <a:solidFill>
                <a:srgbClr val="000000"/>
              </a:solidFill>
              <a:highlight>
                <a:schemeClr val="accent5"/>
              </a:highlight>
            </a:endParaRPr>
          </a:p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highlight>
                  <a:schemeClr val="accent5"/>
                </a:highlight>
              </a:rPr>
              <a:t>Friday, July 17th, 2020 </a:t>
            </a:r>
            <a:endParaRPr sz="1100">
              <a:solidFill>
                <a:srgbClr val="0000FF"/>
              </a:solidFill>
              <a:highlight>
                <a:schemeClr val="accent5"/>
              </a:highlight>
            </a:endParaRPr>
          </a:p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highlight>
                  <a:schemeClr val="accent5"/>
                </a:highlight>
              </a:rPr>
              <a:t>Friday, July 31st, 2020</a:t>
            </a:r>
            <a:endParaRPr sz="1100">
              <a:solidFill>
                <a:srgbClr val="000000"/>
              </a:solidFill>
              <a:highlight>
                <a:schemeClr val="accent5"/>
              </a:highlight>
            </a:endParaRPr>
          </a:p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highlight>
                  <a:schemeClr val="accent5"/>
                </a:highlight>
              </a:rPr>
              <a:t>Friday, August 14th, 2020</a:t>
            </a:r>
            <a:endParaRPr>
              <a:solidFill>
                <a:srgbClr val="000000"/>
              </a:solidFill>
              <a:highlight>
                <a:schemeClr val="accent5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Interest Form: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i="1" lang="en" u="sng">
                <a:solidFill>
                  <a:srgbClr val="0000FF"/>
                </a:solidFill>
              </a:rPr>
              <a:t>https://forms.gle/B4uPZDeUhtQG3GFq8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536" name="Google Shape;1536;p89"/>
          <p:cNvSpPr txBox="1"/>
          <p:nvPr>
            <p:ph type="title"/>
          </p:nvPr>
        </p:nvSpPr>
        <p:spPr>
          <a:xfrm>
            <a:off x="784325" y="238300"/>
            <a:ext cx="632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Interested in Becoming a Journal Club Presenter?</a:t>
            </a:r>
            <a:endParaRPr sz="13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90"/>
          <p:cNvSpPr txBox="1"/>
          <p:nvPr/>
        </p:nvSpPr>
        <p:spPr>
          <a:xfrm>
            <a:off x="5305850" y="132750"/>
            <a:ext cx="3630900" cy="48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latin typeface="Poppins"/>
                <a:ea typeface="Poppins"/>
                <a:cs typeface="Poppins"/>
                <a:sym typeface="Poppins"/>
              </a:rPr>
              <a:t>Ideas/Checklist For What To Discuss</a:t>
            </a:r>
            <a:endParaRPr b="1" sz="75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A. Description of the Study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What was the purpose of the research?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Why is the research being conducted &amp; why is it considered significant/important?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Were the research questions, objectives or hypothesis(es) clearly stated?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B. Literature Evaluation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Does the literature review seem thorough &amp; recent (within the last 5 years)?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Does the content of the literature review relate directly to the research problem?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C. Conceptual Framework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Does the research use a theoretical or conceptual model?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Does the model guide the research and seem appropriate?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D. Sample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Who were the subjects?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Were the inclusion/exclusion criteria specified?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How representative is the sample?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Was there any selection bias evident in the sample selection?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E.  Method and Design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Describe the study design – is it appropriate?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How was the research conducted (the study procedure itself) &amp; data collected?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Were the subject’s rights protected? 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F. Analysis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How were the data analyzed?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Do the selected statistical tests appear appropriate?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Were the results significant?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G. Results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What were the findings of the study?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Are the results presented in a clear and understandable way?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How did the authors interpret the results?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Were there any study limitations discussed?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H. Clinical Significance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What were the implications of this study to clinical nursing practice?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How does the study contribute to the body of knowledge?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Could the study be replicated?  </a:t>
            </a:r>
            <a:endParaRPr sz="550">
              <a:latin typeface="Poppins"/>
              <a:ea typeface="Poppins"/>
              <a:cs typeface="Poppins"/>
              <a:sym typeface="Poppins"/>
            </a:endParaRPr>
          </a:p>
          <a:p>
            <a:pPr indent="-2635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"/>
              <a:buChar char="❏"/>
            </a:pPr>
            <a:r>
              <a:rPr lang="en" sz="550">
                <a:latin typeface="Poppins"/>
                <a:ea typeface="Poppins"/>
                <a:cs typeface="Poppins"/>
                <a:sym typeface="Poppins"/>
              </a:rPr>
              <a:t>What additional questions does the study raise? </a:t>
            </a:r>
            <a:endParaRPr sz="550"/>
          </a:p>
        </p:txBody>
      </p:sp>
      <p:sp>
        <p:nvSpPr>
          <p:cNvPr id="1542" name="Google Shape;1542;p90"/>
          <p:cNvSpPr txBox="1"/>
          <p:nvPr/>
        </p:nvSpPr>
        <p:spPr>
          <a:xfrm>
            <a:off x="1613750" y="308625"/>
            <a:ext cx="2989800" cy="1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Resources for Students Interested in Presenting</a:t>
            </a:r>
            <a:endParaRPr sz="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43" name="Google Shape;154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25" y="1681487"/>
            <a:ext cx="4262649" cy="196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90"/>
          <p:cNvSpPr txBox="1"/>
          <p:nvPr/>
        </p:nvSpPr>
        <p:spPr>
          <a:xfrm>
            <a:off x="456525" y="3648325"/>
            <a:ext cx="3979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So many resources can be found here! But most importantly,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free access to journals!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latin typeface="Poppins"/>
                <a:ea typeface="Poppins"/>
                <a:cs typeface="Poppins"/>
                <a:sym typeface="Poppins"/>
                <a:hlinkClick r:id="rId4"/>
              </a:rPr>
              <a:t>https://library.hunter.cuny.edu/</a:t>
            </a:r>
            <a:endParaRPr i="1" u="sng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91"/>
          <p:cNvSpPr txBox="1"/>
          <p:nvPr/>
        </p:nvSpPr>
        <p:spPr>
          <a:xfrm>
            <a:off x="1613750" y="308625"/>
            <a:ext cx="2989800" cy="1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50" name="Google Shape;155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100" y="622575"/>
            <a:ext cx="3179799" cy="32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91"/>
          <p:cNvSpPr txBox="1"/>
          <p:nvPr/>
        </p:nvSpPr>
        <p:spPr>
          <a:xfrm>
            <a:off x="3325650" y="3935300"/>
            <a:ext cx="24927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Topics Suggested By You!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92"/>
          <p:cNvSpPr txBox="1"/>
          <p:nvPr>
            <p:ph idx="4294967295" type="ctrTitle"/>
          </p:nvPr>
        </p:nvSpPr>
        <p:spPr>
          <a:xfrm>
            <a:off x="433650" y="328325"/>
            <a:ext cx="82767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attending and participating!</a:t>
            </a:r>
            <a:endParaRPr/>
          </a:p>
        </p:txBody>
      </p:sp>
      <p:sp>
        <p:nvSpPr>
          <p:cNvPr id="1557" name="Google Shape;1557;p92"/>
          <p:cNvSpPr txBox="1"/>
          <p:nvPr>
            <p:ph idx="4294967295" type="subTitle"/>
          </p:nvPr>
        </p:nvSpPr>
        <p:spPr>
          <a:xfrm>
            <a:off x="350550" y="3284713"/>
            <a:ext cx="46113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For any q</a:t>
            </a:r>
            <a:r>
              <a:rPr lang="en" sz="1400"/>
              <a:t>uestions, please email: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hunterjournalclub@gmail.com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558" name="Google Shape;1558;p92"/>
          <p:cNvGrpSpPr/>
          <p:nvPr/>
        </p:nvGrpSpPr>
        <p:grpSpPr>
          <a:xfrm>
            <a:off x="433650" y="4146801"/>
            <a:ext cx="477448" cy="477448"/>
            <a:chOff x="5528632" y="2692546"/>
            <a:chExt cx="592221" cy="592221"/>
          </a:xfrm>
        </p:grpSpPr>
        <p:sp>
          <p:nvSpPr>
            <p:cNvPr id="1559" name="Google Shape;1559;p92"/>
            <p:cNvSpPr/>
            <p:nvPr/>
          </p:nvSpPr>
          <p:spPr>
            <a:xfrm rot="8100000">
              <a:off x="5608590" y="2786047"/>
              <a:ext cx="432307" cy="405220"/>
            </a:xfrm>
            <a:custGeom>
              <a:rect b="b" l="l" r="r" t="t"/>
              <a:pathLst>
                <a:path extrusionOk="0" h="41036" w="43779">
                  <a:moveTo>
                    <a:pt x="23705" y="1"/>
                  </a:moveTo>
                  <a:cubicBezTo>
                    <a:pt x="21073" y="1"/>
                    <a:pt x="18383" y="649"/>
                    <a:pt x="15663" y="1907"/>
                  </a:cubicBezTo>
                  <a:cubicBezTo>
                    <a:pt x="9437" y="4779"/>
                    <a:pt x="4356" y="10118"/>
                    <a:pt x="1936" y="16554"/>
                  </a:cubicBezTo>
                  <a:cubicBezTo>
                    <a:pt x="452" y="20522"/>
                    <a:pt x="1" y="25151"/>
                    <a:pt x="2049" y="28861"/>
                  </a:cubicBezTo>
                  <a:cubicBezTo>
                    <a:pt x="2936" y="30474"/>
                    <a:pt x="4243" y="31797"/>
                    <a:pt x="5630" y="33007"/>
                  </a:cubicBezTo>
                  <a:cubicBezTo>
                    <a:pt x="11074" y="37699"/>
                    <a:pt x="18532" y="41035"/>
                    <a:pt x="25741" y="41035"/>
                  </a:cubicBezTo>
                  <a:cubicBezTo>
                    <a:pt x="29982" y="41035"/>
                    <a:pt x="34137" y="39881"/>
                    <a:pt x="37746" y="37168"/>
                  </a:cubicBezTo>
                  <a:cubicBezTo>
                    <a:pt x="43149" y="33104"/>
                    <a:pt x="43778" y="24667"/>
                    <a:pt x="42730" y="18360"/>
                  </a:cubicBezTo>
                  <a:cubicBezTo>
                    <a:pt x="41827" y="12924"/>
                    <a:pt x="39052" y="7779"/>
                    <a:pt x="34794" y="4279"/>
                  </a:cubicBezTo>
                  <a:cubicBezTo>
                    <a:pt x="31279" y="1386"/>
                    <a:pt x="27553" y="1"/>
                    <a:pt x="237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0" name="Google Shape;1560;p92"/>
            <p:cNvGrpSpPr/>
            <p:nvPr/>
          </p:nvGrpSpPr>
          <p:grpSpPr>
            <a:xfrm>
              <a:off x="5657577" y="2850911"/>
              <a:ext cx="297958" cy="293022"/>
              <a:chOff x="3314750" y="3817357"/>
              <a:chExt cx="362920" cy="356865"/>
            </a:xfrm>
          </p:grpSpPr>
          <p:sp>
            <p:nvSpPr>
              <p:cNvPr id="1561" name="Google Shape;1561;p92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rect b="b" l="l" r="r" t="t"/>
                <a:pathLst>
                  <a:path extrusionOk="0" h="13599" w="13613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92"/>
              <p:cNvSpPr/>
              <p:nvPr/>
            </p:nvSpPr>
            <p:spPr>
              <a:xfrm>
                <a:off x="3469891" y="3817357"/>
                <a:ext cx="207780" cy="356865"/>
              </a:xfrm>
              <a:custGeom>
                <a:rect b="b" l="l" r="r" t="t"/>
                <a:pathLst>
                  <a:path extrusionOk="0" h="13613" w="7926">
                    <a:moveTo>
                      <a:pt x="881" y="0"/>
                    </a:moveTo>
                    <a:cubicBezTo>
                      <a:pt x="884" y="0"/>
                      <a:pt x="886" y="0"/>
                      <a:pt x="888" y="0"/>
                    </a:cubicBezTo>
                    <a:lnTo>
                      <a:pt x="888" y="0"/>
                    </a:lnTo>
                    <a:cubicBezTo>
                      <a:pt x="891" y="0"/>
                      <a:pt x="893" y="0"/>
                      <a:pt x="896" y="0"/>
                    </a:cubicBezTo>
                    <a:close/>
                    <a:moveTo>
                      <a:pt x="888" y="0"/>
                    </a:moveTo>
                    <a:lnTo>
                      <a:pt x="888" y="0"/>
                    </a:lnTo>
                    <a:cubicBezTo>
                      <a:pt x="588" y="0"/>
                      <a:pt x="301" y="15"/>
                      <a:pt x="1" y="58"/>
                    </a:cubicBezTo>
                    <a:cubicBezTo>
                      <a:pt x="3393" y="491"/>
                      <a:pt x="5934" y="3378"/>
                      <a:pt x="5934" y="6799"/>
                    </a:cubicBezTo>
                    <a:cubicBezTo>
                      <a:pt x="5934" y="10220"/>
                      <a:pt x="3393" y="13107"/>
                      <a:pt x="1" y="13555"/>
                    </a:cubicBezTo>
                    <a:cubicBezTo>
                      <a:pt x="299" y="13594"/>
                      <a:pt x="595" y="13612"/>
                      <a:pt x="887" y="13612"/>
                    </a:cubicBezTo>
                    <a:cubicBezTo>
                      <a:pt x="4418" y="13612"/>
                      <a:pt x="7441" y="10873"/>
                      <a:pt x="7680" y="7247"/>
                    </a:cubicBezTo>
                    <a:cubicBezTo>
                      <a:pt x="7926" y="3323"/>
                      <a:pt x="4826" y="4"/>
                      <a:pt x="8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92"/>
              <p:cNvSpPr/>
              <p:nvPr/>
            </p:nvSpPr>
            <p:spPr>
              <a:xfrm>
                <a:off x="3379082" y="3881296"/>
                <a:ext cx="228595" cy="228595"/>
              </a:xfrm>
              <a:custGeom>
                <a:rect b="b" l="l" r="r" t="t"/>
                <a:pathLst>
                  <a:path extrusionOk="0" h="8720" w="8720">
                    <a:moveTo>
                      <a:pt x="6886" y="448"/>
                    </a:moveTo>
                    <a:cubicBezTo>
                      <a:pt x="7651" y="448"/>
                      <a:pt x="8272" y="1069"/>
                      <a:pt x="8272" y="1834"/>
                    </a:cubicBezTo>
                    <a:lnTo>
                      <a:pt x="8272" y="6872"/>
                    </a:lnTo>
                    <a:lnTo>
                      <a:pt x="8272" y="6886"/>
                    </a:lnTo>
                    <a:cubicBezTo>
                      <a:pt x="8272" y="7652"/>
                      <a:pt x="7651" y="8272"/>
                      <a:pt x="6872" y="8272"/>
                    </a:cubicBezTo>
                    <a:lnTo>
                      <a:pt x="1848" y="8272"/>
                    </a:lnTo>
                    <a:cubicBezTo>
                      <a:pt x="1069" y="8272"/>
                      <a:pt x="448" y="7652"/>
                      <a:pt x="448" y="6886"/>
                    </a:cubicBezTo>
                    <a:lnTo>
                      <a:pt x="448" y="1834"/>
                    </a:lnTo>
                    <a:cubicBezTo>
                      <a:pt x="448" y="1069"/>
                      <a:pt x="1069" y="448"/>
                      <a:pt x="1848" y="448"/>
                    </a:cubicBezTo>
                    <a:close/>
                    <a:moveTo>
                      <a:pt x="1848" y="1"/>
                    </a:moveTo>
                    <a:cubicBezTo>
                      <a:pt x="823" y="1"/>
                      <a:pt x="0" y="824"/>
                      <a:pt x="0" y="1834"/>
                    </a:cubicBezTo>
                    <a:lnTo>
                      <a:pt x="0" y="6872"/>
                    </a:lnTo>
                    <a:cubicBezTo>
                      <a:pt x="0" y="7897"/>
                      <a:pt x="823" y="8720"/>
                      <a:pt x="1848" y="8720"/>
                    </a:cubicBezTo>
                    <a:lnTo>
                      <a:pt x="6886" y="8720"/>
                    </a:lnTo>
                    <a:cubicBezTo>
                      <a:pt x="7897" y="8720"/>
                      <a:pt x="8719" y="7897"/>
                      <a:pt x="8719" y="6886"/>
                    </a:cubicBezTo>
                    <a:lnTo>
                      <a:pt x="8719" y="1834"/>
                    </a:lnTo>
                    <a:cubicBezTo>
                      <a:pt x="8719" y="824"/>
                      <a:pt x="7897" y="1"/>
                      <a:pt x="68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4" name="Google Shape;1564;p92"/>
            <p:cNvGrpSpPr/>
            <p:nvPr/>
          </p:nvGrpSpPr>
          <p:grpSpPr>
            <a:xfrm>
              <a:off x="5719025" y="2912075"/>
              <a:ext cx="172500" cy="171900"/>
              <a:chOff x="5719025" y="2912075"/>
              <a:chExt cx="172500" cy="171900"/>
            </a:xfrm>
          </p:grpSpPr>
          <p:sp>
            <p:nvSpPr>
              <p:cNvPr id="1565" name="Google Shape;1565;p92"/>
              <p:cNvSpPr/>
              <p:nvPr/>
            </p:nvSpPr>
            <p:spPr>
              <a:xfrm>
                <a:off x="5719025" y="2912075"/>
                <a:ext cx="172500" cy="1719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66" name="Google Shape;1566;p92"/>
              <p:cNvGrpSpPr/>
              <p:nvPr/>
            </p:nvGrpSpPr>
            <p:grpSpPr>
              <a:xfrm>
                <a:off x="5738049" y="2927347"/>
                <a:ext cx="129566" cy="119271"/>
                <a:chOff x="3412768" y="3910447"/>
                <a:chExt cx="157814" cy="145257"/>
              </a:xfrm>
            </p:grpSpPr>
            <p:sp>
              <p:nvSpPr>
                <p:cNvPr id="1567" name="Google Shape;1567;p92"/>
                <p:cNvSpPr/>
                <p:nvPr/>
              </p:nvSpPr>
              <p:spPr>
                <a:xfrm>
                  <a:off x="3412768" y="3935430"/>
                  <a:ext cx="140408" cy="120274"/>
                </a:xfrm>
                <a:custGeom>
                  <a:rect b="b" l="l" r="r" t="t"/>
                  <a:pathLst>
                    <a:path extrusionOk="0" h="4588" w="5356">
                      <a:moveTo>
                        <a:pt x="3063" y="447"/>
                      </a:moveTo>
                      <a:cubicBezTo>
                        <a:pt x="4013" y="447"/>
                        <a:pt x="4923" y="1183"/>
                        <a:pt x="4923" y="2295"/>
                      </a:cubicBezTo>
                      <a:cubicBezTo>
                        <a:pt x="4908" y="3320"/>
                        <a:pt x="4085" y="4143"/>
                        <a:pt x="3075" y="4143"/>
                      </a:cubicBezTo>
                      <a:cubicBezTo>
                        <a:pt x="1429" y="4143"/>
                        <a:pt x="592" y="2151"/>
                        <a:pt x="1761" y="996"/>
                      </a:cubicBezTo>
                      <a:cubicBezTo>
                        <a:pt x="2140" y="617"/>
                        <a:pt x="2606" y="447"/>
                        <a:pt x="3063" y="447"/>
                      </a:cubicBezTo>
                      <a:close/>
                      <a:moveTo>
                        <a:pt x="3075" y="0"/>
                      </a:moveTo>
                      <a:cubicBezTo>
                        <a:pt x="1025" y="0"/>
                        <a:pt x="0" y="2468"/>
                        <a:pt x="1444" y="3912"/>
                      </a:cubicBezTo>
                      <a:cubicBezTo>
                        <a:pt x="1910" y="4379"/>
                        <a:pt x="2484" y="4587"/>
                        <a:pt x="3047" y="4587"/>
                      </a:cubicBezTo>
                      <a:cubicBezTo>
                        <a:pt x="4225" y="4587"/>
                        <a:pt x="5356" y="3673"/>
                        <a:pt x="5356" y="2295"/>
                      </a:cubicBezTo>
                      <a:cubicBezTo>
                        <a:pt x="5356" y="1025"/>
                        <a:pt x="4331" y="0"/>
                        <a:pt x="30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8" name="Google Shape;1568;p92"/>
                <p:cNvSpPr/>
                <p:nvPr/>
              </p:nvSpPr>
              <p:spPr>
                <a:xfrm>
                  <a:off x="3539518" y="3910447"/>
                  <a:ext cx="31065" cy="31039"/>
                </a:xfrm>
                <a:custGeom>
                  <a:rect b="b" l="l" r="r" t="t"/>
                  <a:pathLst>
                    <a:path extrusionOk="0" h="1184" w="1185">
                      <a:moveTo>
                        <a:pt x="593" y="0"/>
                      </a:moveTo>
                      <a:cubicBezTo>
                        <a:pt x="275" y="0"/>
                        <a:pt x="1" y="260"/>
                        <a:pt x="1" y="592"/>
                      </a:cubicBezTo>
                      <a:cubicBezTo>
                        <a:pt x="1" y="910"/>
                        <a:pt x="275" y="1184"/>
                        <a:pt x="593" y="1184"/>
                      </a:cubicBezTo>
                      <a:cubicBezTo>
                        <a:pt x="925" y="1184"/>
                        <a:pt x="1185" y="910"/>
                        <a:pt x="1185" y="592"/>
                      </a:cubicBezTo>
                      <a:cubicBezTo>
                        <a:pt x="1185" y="260"/>
                        <a:pt x="925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569" name="Google Shape;1569;p92"/>
          <p:cNvSpPr txBox="1"/>
          <p:nvPr/>
        </p:nvSpPr>
        <p:spPr>
          <a:xfrm>
            <a:off x="846600" y="4146800"/>
            <a:ext cx="21024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@hunterjournalclub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53"/>
          <p:cNvSpPr txBox="1"/>
          <p:nvPr>
            <p:ph type="title"/>
          </p:nvPr>
        </p:nvSpPr>
        <p:spPr>
          <a:xfrm>
            <a:off x="690900" y="163625"/>
            <a:ext cx="67992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*statistics limited to members who have already signed up</a:t>
            </a:r>
            <a:endParaRPr sz="1000"/>
          </a:p>
        </p:txBody>
      </p:sp>
      <p:sp>
        <p:nvSpPr>
          <p:cNvPr id="1145" name="Google Shape;1145;p53"/>
          <p:cNvSpPr txBox="1"/>
          <p:nvPr>
            <p:ph idx="4294967295" type="subTitle"/>
          </p:nvPr>
        </p:nvSpPr>
        <p:spPr>
          <a:xfrm>
            <a:off x="580775" y="3037250"/>
            <a:ext cx="7712400" cy="15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53"/>
          <p:cNvSpPr txBox="1"/>
          <p:nvPr/>
        </p:nvSpPr>
        <p:spPr>
          <a:xfrm>
            <a:off x="690900" y="1575200"/>
            <a:ext cx="26808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53"/>
          <p:cNvSpPr txBox="1"/>
          <p:nvPr/>
        </p:nvSpPr>
        <p:spPr>
          <a:xfrm>
            <a:off x="377550" y="2844775"/>
            <a:ext cx="74259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8" name="Google Shape;1148;p53"/>
          <p:cNvSpPr txBox="1"/>
          <p:nvPr/>
        </p:nvSpPr>
        <p:spPr>
          <a:xfrm>
            <a:off x="580775" y="2705688"/>
            <a:ext cx="5154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Research Backgrounds</a:t>
            </a:r>
            <a:endParaRPr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149" name="Google Shape;11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49" y="1012025"/>
            <a:ext cx="3149401" cy="15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5994" y="1004206"/>
            <a:ext cx="3149400" cy="156253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51" name="Google Shape;1151;p53"/>
          <p:cNvGraphicFramePr/>
          <p:nvPr/>
        </p:nvGraphicFramePr>
        <p:xfrm>
          <a:off x="306500" y="314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{EBC6E03E-1168-4928-85A0-9D713A75E63F}</a:tableStyleId>
              </a:tblPr>
              <a:tblGrid>
                <a:gridCol w="3089550"/>
                <a:gridCol w="3089550"/>
              </a:tblGrid>
              <a:tr h="34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Weill Cornell Medicine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Memorial Sloan Kettering (SCORE)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Hospital of Special Surgery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Biology and Chemistry Labs at Hunter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CUNY Institutions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All Laboratory Classes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Icahn School of Medicine at Mount Sinai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 Research Experience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New York University (SURP)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74EA7"/>
                          </a:solidFill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Hunter Research Journal Club!</a:t>
                      </a:r>
                      <a:endParaRPr b="1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52" name="Google Shape;115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9700" y="1482263"/>
            <a:ext cx="1303475" cy="60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54"/>
          <p:cNvSpPr txBox="1"/>
          <p:nvPr>
            <p:ph type="title"/>
          </p:nvPr>
        </p:nvSpPr>
        <p:spPr>
          <a:xfrm>
            <a:off x="784325" y="521225"/>
            <a:ext cx="20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AGENDA</a:t>
            </a:r>
            <a:endParaRPr sz="3000"/>
          </a:p>
        </p:txBody>
      </p:sp>
      <p:sp>
        <p:nvSpPr>
          <p:cNvPr id="1158" name="Google Shape;1158;p54"/>
          <p:cNvSpPr txBox="1"/>
          <p:nvPr>
            <p:ph idx="7" type="title"/>
          </p:nvPr>
        </p:nvSpPr>
        <p:spPr>
          <a:xfrm>
            <a:off x="627975" y="2270000"/>
            <a:ext cx="3226800" cy="3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Journal Club and Discussion</a:t>
            </a:r>
            <a:endParaRPr/>
          </a:p>
        </p:txBody>
      </p:sp>
      <p:sp>
        <p:nvSpPr>
          <p:cNvPr id="1159" name="Google Shape;1159;p54"/>
          <p:cNvSpPr txBox="1"/>
          <p:nvPr>
            <p:ph idx="8" type="subTitle"/>
          </p:nvPr>
        </p:nvSpPr>
        <p:spPr>
          <a:xfrm>
            <a:off x="1136313" y="2602936"/>
            <a:ext cx="22101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Immunotherapy for Skin Cancer</a:t>
            </a:r>
            <a:endParaRPr/>
          </a:p>
        </p:txBody>
      </p:sp>
      <p:sp>
        <p:nvSpPr>
          <p:cNvPr id="1160" name="Google Shape;1160;p54"/>
          <p:cNvSpPr txBox="1"/>
          <p:nvPr>
            <p:ph idx="9" type="title"/>
          </p:nvPr>
        </p:nvSpPr>
        <p:spPr>
          <a:xfrm>
            <a:off x="3926003" y="2190190"/>
            <a:ext cx="2210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Series</a:t>
            </a:r>
            <a:endParaRPr/>
          </a:p>
        </p:txBody>
      </p:sp>
      <p:sp>
        <p:nvSpPr>
          <p:cNvPr id="1161" name="Google Shape;1161;p54"/>
          <p:cNvSpPr txBox="1"/>
          <p:nvPr>
            <p:ph idx="13" type="subTitle"/>
          </p:nvPr>
        </p:nvSpPr>
        <p:spPr>
          <a:xfrm>
            <a:off x="3926003" y="2573186"/>
            <a:ext cx="22101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~Jamilia Isabekova~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~Srinjoy Goswami~</a:t>
            </a:r>
            <a:endParaRPr/>
          </a:p>
        </p:txBody>
      </p:sp>
      <p:sp>
        <p:nvSpPr>
          <p:cNvPr id="1162" name="Google Shape;1162;p54"/>
          <p:cNvSpPr txBox="1"/>
          <p:nvPr>
            <p:ph idx="14" type="title"/>
          </p:nvPr>
        </p:nvSpPr>
        <p:spPr>
          <a:xfrm>
            <a:off x="6604568" y="2162540"/>
            <a:ext cx="2210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Workshop</a:t>
            </a:r>
            <a:endParaRPr/>
          </a:p>
        </p:txBody>
      </p:sp>
      <p:sp>
        <p:nvSpPr>
          <p:cNvPr id="1163" name="Google Shape;1163;p54"/>
          <p:cNvSpPr txBox="1"/>
          <p:nvPr>
            <p:ph idx="15" type="subTitle"/>
          </p:nvPr>
        </p:nvSpPr>
        <p:spPr>
          <a:xfrm>
            <a:off x="6604575" y="2573170"/>
            <a:ext cx="2210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~Club </a:t>
            </a:r>
            <a:r>
              <a:rPr lang="en"/>
              <a:t>guidelines</a:t>
            </a:r>
            <a:r>
              <a:rPr lang="en"/>
              <a:t> for students interested in presenting~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~Resources~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5"/>
          <p:cNvSpPr txBox="1"/>
          <p:nvPr>
            <p:ph type="title"/>
          </p:nvPr>
        </p:nvSpPr>
        <p:spPr>
          <a:xfrm>
            <a:off x="3127950" y="287425"/>
            <a:ext cx="288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of Meeting </a:t>
            </a:r>
            <a:endParaRPr/>
          </a:p>
        </p:txBody>
      </p:sp>
      <p:sp>
        <p:nvSpPr>
          <p:cNvPr id="1169" name="Google Shape;1169;p55"/>
          <p:cNvSpPr txBox="1"/>
          <p:nvPr>
            <p:ph idx="1" type="subTitle"/>
          </p:nvPr>
        </p:nvSpPr>
        <p:spPr>
          <a:xfrm>
            <a:off x="2209875" y="782125"/>
            <a:ext cx="5312400" cy="28956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12:00 </a:t>
            </a:r>
            <a:r>
              <a:rPr lang="en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Intro!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12:10 </a:t>
            </a:r>
            <a:r>
              <a:rPr lang="en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Journal Club (Immunotherapy for Skin Cancer)</a:t>
            </a:r>
            <a:endParaRPr b="1"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12:25</a:t>
            </a:r>
            <a:r>
              <a:rPr lang="en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 Journal Club Discussion</a:t>
            </a:r>
            <a:endParaRPr b="1"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12:50</a:t>
            </a:r>
            <a:r>
              <a:rPr lang="en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 Jamilia Presentation (4th Year Medical Student)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1:00 </a:t>
            </a:r>
            <a:r>
              <a:rPr lang="en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Jamilia Q &amp; A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1:10 </a:t>
            </a:r>
            <a:r>
              <a:rPr lang="en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Srinjoy Presentation (Junior at Hunter w/ 6 years of research experience)</a:t>
            </a:r>
            <a:endParaRPr b="1"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1:25</a:t>
            </a:r>
            <a:r>
              <a:rPr lang="en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 Srinjoy Q &amp; A 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1:40 </a:t>
            </a:r>
            <a:r>
              <a:rPr lang="en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Mini Workshop (</a:t>
            </a:r>
            <a:r>
              <a:rPr lang="en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Guidelines</a:t>
            </a:r>
            <a:r>
              <a:rPr lang="en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 for future presentations, available resources, etc)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1:45</a:t>
            </a:r>
            <a:r>
              <a:rPr lang="en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 Presentation Form/Interest form/ Confirming Attendance/ Q &amp; A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(Also found in comment section)</a:t>
            </a:r>
            <a:endParaRPr b="1" sz="1200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56"/>
          <p:cNvSpPr txBox="1"/>
          <p:nvPr>
            <p:ph type="ctrTitle"/>
          </p:nvPr>
        </p:nvSpPr>
        <p:spPr>
          <a:xfrm>
            <a:off x="1697700" y="1782250"/>
            <a:ext cx="5748600" cy="15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Immunotherapy for Skin Cancer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57"/>
          <p:cNvSpPr txBox="1"/>
          <p:nvPr>
            <p:ph idx="4294967295" type="title"/>
          </p:nvPr>
        </p:nvSpPr>
        <p:spPr>
          <a:xfrm>
            <a:off x="944175" y="752300"/>
            <a:ext cx="47727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Vocabulary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57"/>
          <p:cNvSpPr txBox="1"/>
          <p:nvPr>
            <p:ph idx="4294967295" type="subTitle"/>
          </p:nvPr>
        </p:nvSpPr>
        <p:spPr>
          <a:xfrm>
            <a:off x="906775" y="1704825"/>
            <a:ext cx="3373500" cy="28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T-Cell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Immunotherapy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Antigen</a:t>
            </a:r>
            <a:endParaRPr sz="1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Malignant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Metastatic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1" name="Google Shape;118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100" y="2044738"/>
            <a:ext cx="4558925" cy="2156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orld Hepatitis Day by Slidesgo">
  <a:themeElements>
    <a:clrScheme name="Simple Light">
      <a:dk1>
        <a:srgbClr val="403B22"/>
      </a:dk1>
      <a:lt1>
        <a:srgbClr val="FFFFFF"/>
      </a:lt1>
      <a:dk2>
        <a:srgbClr val="FFD966"/>
      </a:dk2>
      <a:lt2>
        <a:srgbClr val="FDF9E0"/>
      </a:lt2>
      <a:accent1>
        <a:srgbClr val="CDBC94"/>
      </a:accent1>
      <a:accent2>
        <a:srgbClr val="F1C232"/>
      </a:accent2>
      <a:accent3>
        <a:srgbClr val="FFD966"/>
      </a:accent3>
      <a:accent4>
        <a:srgbClr val="AB967F"/>
      </a:accent4>
      <a:accent5>
        <a:srgbClr val="FDF9E0"/>
      </a:accent5>
      <a:accent6>
        <a:srgbClr val="403B22"/>
      </a:accent6>
      <a:hlink>
        <a:srgbClr val="403B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